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666"/>
  </p:normalViewPr>
  <p:slideViewPr>
    <p:cSldViewPr snapToGrid="0" snapToObjects="1">
      <p:cViewPr varScale="1">
        <p:scale>
          <a:sx n="107" d="100"/>
          <a:sy n="107" d="100"/>
        </p:scale>
        <p:origin x="18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7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2014 Survey Round Logo-Black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0" y="5999583"/>
            <a:ext cx="914400" cy="7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6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33" y="59375"/>
            <a:ext cx="8296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9" y="0"/>
            <a:ext cx="8943822" cy="6858000"/>
          </a:xfrm>
        </p:spPr>
      </p:pic>
    </p:spTree>
    <p:extLst>
      <p:ext uri="{BB962C8B-B14F-4D97-AF65-F5344CB8AC3E}">
        <p14:creationId xmlns:p14="http://schemas.microsoft.com/office/powerpoint/2010/main" val="2719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98" y="0"/>
            <a:ext cx="9094404" cy="6858000"/>
          </a:xfrm>
        </p:spPr>
      </p:pic>
    </p:spTree>
    <p:extLst>
      <p:ext uri="{BB962C8B-B14F-4D97-AF65-F5344CB8AC3E}">
        <p14:creationId xmlns:p14="http://schemas.microsoft.com/office/powerpoint/2010/main" val="4688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86" y="0"/>
            <a:ext cx="10450954" cy="6858000"/>
          </a:xfrm>
        </p:spPr>
      </p:pic>
    </p:spTree>
    <p:extLst>
      <p:ext uri="{BB962C8B-B14F-4D97-AF65-F5344CB8AC3E}">
        <p14:creationId xmlns:p14="http://schemas.microsoft.com/office/powerpoint/2010/main" val="209714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6" y="0"/>
            <a:ext cx="10422477" cy="6858000"/>
          </a:xfrm>
        </p:spPr>
      </p:pic>
    </p:spTree>
    <p:extLst>
      <p:ext uri="{BB962C8B-B14F-4D97-AF65-F5344CB8AC3E}">
        <p14:creationId xmlns:p14="http://schemas.microsoft.com/office/powerpoint/2010/main" val="11572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91" y="0"/>
            <a:ext cx="5184505" cy="6858000"/>
          </a:xfrm>
        </p:spPr>
      </p:pic>
    </p:spTree>
    <p:extLst>
      <p:ext uri="{BB962C8B-B14F-4D97-AF65-F5344CB8AC3E}">
        <p14:creationId xmlns:p14="http://schemas.microsoft.com/office/powerpoint/2010/main" val="101386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73" y="0"/>
            <a:ext cx="5182653" cy="6858000"/>
          </a:xfrm>
        </p:spPr>
      </p:pic>
    </p:spTree>
    <p:extLst>
      <p:ext uri="{BB962C8B-B14F-4D97-AF65-F5344CB8AC3E}">
        <p14:creationId xmlns:p14="http://schemas.microsoft.com/office/powerpoint/2010/main" val="9376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56" y="1825625"/>
            <a:ext cx="6374687" cy="4351338"/>
          </a:xfrm>
        </p:spPr>
      </p:pic>
    </p:spTree>
    <p:extLst>
      <p:ext uri="{BB962C8B-B14F-4D97-AF65-F5344CB8AC3E}">
        <p14:creationId xmlns:p14="http://schemas.microsoft.com/office/powerpoint/2010/main" val="185784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A. Barnes</dc:creator>
  <cp:lastModifiedBy>Jodi A. Barnes</cp:lastModifiedBy>
  <cp:revision>7</cp:revision>
  <dcterms:created xsi:type="dcterms:W3CDTF">2017-02-14T01:37:28Z</dcterms:created>
  <dcterms:modified xsi:type="dcterms:W3CDTF">2017-02-14T04:35:46Z</dcterms:modified>
</cp:coreProperties>
</file>