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8"/>
    <p:restoredTop sz="94666"/>
  </p:normalViewPr>
  <p:slideViewPr>
    <p:cSldViewPr snapToGrid="0" snapToObjects="1">
      <p:cViewPr varScale="1">
        <p:scale>
          <a:sx n="107" d="100"/>
          <a:sy n="107" d="100"/>
        </p:scale>
        <p:origin x="184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970B38-1B0F-D44F-8E2B-F0402566D76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E3ABA-6113-4645-8E4D-6C1F6D03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59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970B38-1B0F-D44F-8E2B-F0402566D76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E3ABA-6113-4645-8E4D-6C1F6D03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3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970B38-1B0F-D44F-8E2B-F0402566D76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E3ABA-6113-4645-8E4D-6C1F6D03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7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970B38-1B0F-D44F-8E2B-F0402566D76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E3ABA-6113-4645-8E4D-6C1F6D03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40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970B38-1B0F-D44F-8E2B-F0402566D76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E3ABA-6113-4645-8E4D-6C1F6D03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2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970B38-1B0F-D44F-8E2B-F0402566D76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E3ABA-6113-4645-8E4D-6C1F6D03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54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970B38-1B0F-D44F-8E2B-F0402566D76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E3ABA-6113-4645-8E4D-6C1F6D03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0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970B38-1B0F-D44F-8E2B-F0402566D76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E3ABA-6113-4645-8E4D-6C1F6D03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7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970B38-1B0F-D44F-8E2B-F0402566D76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E3ABA-6113-4645-8E4D-6C1F6D03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16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970B38-1B0F-D44F-8E2B-F0402566D76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E3ABA-6113-4645-8E4D-6C1F6D03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5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970B38-1B0F-D44F-8E2B-F0402566D765}" type="datetimeFigureOut">
              <a:rPr lang="en-US" smtClean="0"/>
              <a:t>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E3ABA-6113-4645-8E4D-6C1F6D03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2014 Survey Round Logo-Black.psd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40" y="5999583"/>
            <a:ext cx="914400" cy="74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6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0" y="0"/>
            <a:ext cx="5204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3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405" y="0"/>
            <a:ext cx="5243794" cy="6858000"/>
          </a:xfrm>
        </p:spPr>
      </p:pic>
    </p:spTree>
    <p:extLst>
      <p:ext uri="{BB962C8B-B14F-4D97-AF65-F5344CB8AC3E}">
        <p14:creationId xmlns:p14="http://schemas.microsoft.com/office/powerpoint/2010/main" val="27195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674" y="0"/>
            <a:ext cx="5176652" cy="6858000"/>
          </a:xfrm>
        </p:spPr>
      </p:pic>
    </p:spTree>
    <p:extLst>
      <p:ext uri="{BB962C8B-B14F-4D97-AF65-F5344CB8AC3E}">
        <p14:creationId xmlns:p14="http://schemas.microsoft.com/office/powerpoint/2010/main" val="106147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3652" y="-1248209"/>
            <a:ext cx="6858000" cy="9354417"/>
          </a:xfrm>
        </p:spPr>
      </p:pic>
    </p:spTree>
    <p:extLst>
      <p:ext uri="{BB962C8B-B14F-4D97-AF65-F5344CB8AC3E}">
        <p14:creationId xmlns:p14="http://schemas.microsoft.com/office/powerpoint/2010/main" val="1930652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 A. Barnes</dc:creator>
  <cp:lastModifiedBy>Jodi A. Barnes</cp:lastModifiedBy>
  <cp:revision>6</cp:revision>
  <dcterms:created xsi:type="dcterms:W3CDTF">2017-02-14T01:37:28Z</dcterms:created>
  <dcterms:modified xsi:type="dcterms:W3CDTF">2017-02-14T03:50:32Z</dcterms:modified>
</cp:coreProperties>
</file>