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5"/>
  </p:sldMasterIdLst>
  <p:notesMasterIdLst>
    <p:notesMasterId r:id="rId26"/>
  </p:notesMasterIdLst>
  <p:handoutMasterIdLst>
    <p:handoutMasterId r:id="rId27"/>
  </p:handoutMasterIdLst>
  <p:sldIdLst>
    <p:sldId id="256" r:id="rId6"/>
    <p:sldId id="259" r:id="rId7"/>
    <p:sldId id="260" r:id="rId8"/>
    <p:sldId id="304" r:id="rId9"/>
    <p:sldId id="305" r:id="rId10"/>
    <p:sldId id="306" r:id="rId11"/>
    <p:sldId id="290" r:id="rId12"/>
    <p:sldId id="311" r:id="rId13"/>
    <p:sldId id="289" r:id="rId14"/>
    <p:sldId id="291" r:id="rId15"/>
    <p:sldId id="292" r:id="rId16"/>
    <p:sldId id="293" r:id="rId17"/>
    <p:sldId id="294" r:id="rId18"/>
    <p:sldId id="295" r:id="rId19"/>
    <p:sldId id="296" r:id="rId20"/>
    <p:sldId id="297" r:id="rId21"/>
    <p:sldId id="298" r:id="rId22"/>
    <p:sldId id="299" r:id="rId23"/>
    <p:sldId id="300" r:id="rId24"/>
    <p:sldId id="331"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BBA4"/>
    <a:srgbClr val="3D4C67"/>
    <a:srgbClr val="38465E"/>
    <a:srgbClr val="556A8F"/>
    <a:srgbClr val="BE4026"/>
    <a:srgbClr val="680000"/>
    <a:srgbClr val="990000"/>
    <a:srgbClr val="993300"/>
    <a:srgbClr val="0000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75238" autoAdjust="0"/>
  </p:normalViewPr>
  <p:slideViewPr>
    <p:cSldViewPr>
      <p:cViewPr varScale="1">
        <p:scale>
          <a:sx n="86" d="100"/>
          <a:sy n="86" d="100"/>
        </p:scale>
        <p:origin x="19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54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CA9E3D3C-A3B8-42BF-9F70-6D7B0B93C593}"/>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266243" name="Rectangle 3">
            <a:extLst>
              <a:ext uri="{FF2B5EF4-FFF2-40B4-BE49-F238E27FC236}">
                <a16:creationId xmlns:a16="http://schemas.microsoft.com/office/drawing/2014/main" id="{BDAE2E29-1AC3-486E-8403-1CE4CB66CDEE}"/>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66244" name="Rectangle 4">
            <a:extLst>
              <a:ext uri="{FF2B5EF4-FFF2-40B4-BE49-F238E27FC236}">
                <a16:creationId xmlns:a16="http://schemas.microsoft.com/office/drawing/2014/main" id="{DB871DB8-5EFB-42BA-AC89-5E2F30A773B7}"/>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266245" name="Rectangle 5">
            <a:extLst>
              <a:ext uri="{FF2B5EF4-FFF2-40B4-BE49-F238E27FC236}">
                <a16:creationId xmlns:a16="http://schemas.microsoft.com/office/drawing/2014/main" id="{8DCFFD18-F766-4AA8-8DBC-037739B681D0}"/>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886819F-A2DF-4AAB-BE65-352EE93B3DE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142A72-ECB0-46EF-B052-C0120FC73BE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65891" name="Rectangle 3">
            <a:extLst>
              <a:ext uri="{FF2B5EF4-FFF2-40B4-BE49-F238E27FC236}">
                <a16:creationId xmlns:a16="http://schemas.microsoft.com/office/drawing/2014/main" id="{9E8084F8-F8A9-4C4D-83AA-7A3F076E204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C6B0029D-FC7B-46F6-88C5-CEEF8303C13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5893" name="Rectangle 5">
            <a:extLst>
              <a:ext uri="{FF2B5EF4-FFF2-40B4-BE49-F238E27FC236}">
                <a16:creationId xmlns:a16="http://schemas.microsoft.com/office/drawing/2014/main" id="{ED757CFB-74F5-459C-B4BB-40552DBBA42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5894" name="Rectangle 6">
            <a:extLst>
              <a:ext uri="{FF2B5EF4-FFF2-40B4-BE49-F238E27FC236}">
                <a16:creationId xmlns:a16="http://schemas.microsoft.com/office/drawing/2014/main" id="{9B3129CD-4E0F-4255-86AE-B38640EB9B7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65895" name="Rectangle 7">
            <a:extLst>
              <a:ext uri="{FF2B5EF4-FFF2-40B4-BE49-F238E27FC236}">
                <a16:creationId xmlns:a16="http://schemas.microsoft.com/office/drawing/2014/main" id="{047F4DB6-061C-403F-ACD6-771BCE721FA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D9E89EE2-2A5B-4579-B68D-19FA4F7280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CC5962-C74E-459D-979C-3D0FF3A337E2}"/>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90398A-C159-4EC5-BD0E-EFC7798273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that Native Americans lived in Arkansas for thousands of years before Europeans got here? (advance) Can you name any of the Native American Tribes or Nations that you have heard of? (Advance) Here are 7 Tribes that still exist today that used to live in Arkansas. (Advance) Do you have any ideas about where these Native American groups came from? (Advance) Many of the Tribes had been in Arkansas for a very long time before they were forced to move west in the early 1800’s. Some of them had different names at different times in history and we don’t always know what those names were. (Advance) Archeologists call these people Mississippian, Woodland, and Archaic cultures depending on how old they are. (Advance) What were these ancient Native American groups like? (Advance) Well, that’s why we study history!</a:t>
            </a:r>
          </a:p>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B02358F-4412-44B6-B3AA-6FEE3F86FE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BF119-9BE3-4810-8DAE-56FD4964A4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2126A38-894B-4991-82CD-1E0D7BE7EA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151D40-9717-4E20-A338-3304766B0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River cane grows on floodplains, bogs, pine barrens and savannas. Mostly in places where it can get a good amount of water. Native Americans used cane for many purposes and changed it in amazing ways. They used the cane shafts themselves to construct arrows and house walls, and also broke down the cane into thin sections in order to make it flexible and soft enough to weave baskets. </a:t>
            </a:r>
          </a:p>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9D0F94EE-235E-43FC-9C43-3790D8127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BE259-035E-4193-ABA5-A72A349485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C1EC4E92-A9B5-40A6-BF79-311AC0E3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6DC7136-6ECD-424B-AA53-8A4ABC21D5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Chert is a kind of rock that is found all around Arkansas. It can be found on bluff faces, or on gravel bars in rivers. It can sometimes be found in fields as well. Chert can be made into many tools. Arrowhead are what most people think of when they think of Native American artifacts, but Native Americans also made drills and adzes (or axes) out of stone. And even made scraping tools to clean animal hides. </a:t>
            </a:r>
          </a:p>
        </p:txBody>
      </p:sp>
      <p:sp>
        <p:nvSpPr>
          <p:cNvPr id="18436" name="Slide Number Placeholder 3">
            <a:extLst>
              <a:ext uri="{FF2B5EF4-FFF2-40B4-BE49-F238E27FC236}">
                <a16:creationId xmlns:a16="http://schemas.microsoft.com/office/drawing/2014/main" id="{D13F1AFF-6F89-4887-836D-602F57B7A5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2F2FA2-BC39-4D66-9447-F4263A743F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B41203C5-E581-4A91-88E8-C2AF416C8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D44741D-E2DA-42D9-BEDE-A095531396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live in wetlands, forests, grasslands, and mountains, so they are found in many places that humans have lived throughout time in Arkansas and North America. Deer start to grow their antlers in the spring and then shed them (the antlers fall off naturally) in the winter. Sometimes you can find antler sheds in the woods if you pay close attention. Native Americans used deer antlers for a variety of tools. They could make the antlers into handles for the stone tools that they made out of chert, they could use the tips of the antlers to help to chip the edges off of the chert to make blades (knapping) and they would sometimes sharpen the point of the arrow to make a pointed tool like an arrow tip.</a:t>
            </a:r>
          </a:p>
        </p:txBody>
      </p:sp>
      <p:sp>
        <p:nvSpPr>
          <p:cNvPr id="20484" name="Slide Number Placeholder 3">
            <a:extLst>
              <a:ext uri="{FF2B5EF4-FFF2-40B4-BE49-F238E27FC236}">
                <a16:creationId xmlns:a16="http://schemas.microsoft.com/office/drawing/2014/main" id="{DB125394-13AD-4A47-8D61-6D399315D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0A1F38-E237-42BE-A0E2-5B1FCEE015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4C29A0D-67B5-402C-9B27-8B176531F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6D9FE3-88B9-4F4D-8031-0E55D887E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Deer bones are also useful for making tools. Bones are very hard, so they make strong tools. Native Americans made fish hooks for fishing, hoes or digging tools for working in their gardens, and awls, which are pointed tools, to punch holes into leather to make clothes and shoes.</a:t>
            </a:r>
          </a:p>
        </p:txBody>
      </p:sp>
      <p:sp>
        <p:nvSpPr>
          <p:cNvPr id="22532" name="Slide Number Placeholder 3">
            <a:extLst>
              <a:ext uri="{FF2B5EF4-FFF2-40B4-BE49-F238E27FC236}">
                <a16:creationId xmlns:a16="http://schemas.microsoft.com/office/drawing/2014/main" id="{1BF6E4DC-F50E-4FEC-B0DB-29BB355AD7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21A86-613E-488A-9C15-9585899AA2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65E1F97-DA57-438C-A463-E56A6A557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0B0E8DD6-2B1C-4CB2-81B2-5029EA4165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Turtles can be found in ponds and lakes all across Arkansas and many places in North America. Tortoises (which are very similar to turtles) live in swamps, ponds, lakes, and rivers.  So like deer and rabbits they are found around most places that humans would live. Turtles can be eaten, and their shells can then be used in other ways. Sometimes they could be used as bowls to store or serve food, and sometimes the shells could be filled will small bones, gravel, or clay to make them into rattles.</a:t>
            </a:r>
          </a:p>
        </p:txBody>
      </p:sp>
      <p:sp>
        <p:nvSpPr>
          <p:cNvPr id="24580" name="Slide Number Placeholder 3">
            <a:extLst>
              <a:ext uri="{FF2B5EF4-FFF2-40B4-BE49-F238E27FC236}">
                <a16:creationId xmlns:a16="http://schemas.microsoft.com/office/drawing/2014/main" id="{D62744EA-4735-4FBA-A001-08E5CE690E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0BCF99-517F-411F-80E1-19A4A9AEC6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912440E-4E7E-4864-A4E9-53402B8522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41231D19-3555-46C5-9298-96F4A64DFC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Native Americans have been growing corn in gardens and huge fields for about 1000 years. Corn can be eaten straight off the cob or ground down into flour to make bread. The husks of the corn can be used to make dolls and the cobs can be burned in small pits to create smoke to keep mosquitos away.  </a:t>
            </a:r>
          </a:p>
        </p:txBody>
      </p:sp>
      <p:sp>
        <p:nvSpPr>
          <p:cNvPr id="26628" name="Slide Number Placeholder 3">
            <a:extLst>
              <a:ext uri="{FF2B5EF4-FFF2-40B4-BE49-F238E27FC236}">
                <a16:creationId xmlns:a16="http://schemas.microsoft.com/office/drawing/2014/main" id="{3A035F3F-4660-4694-B675-80A52D6C9D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E10697-C61F-4AB4-A981-B6FB2D80A1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F29CC208-1507-40C5-9B48-12660FE575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C356757-37E1-4D2B-995D-3EA64636C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 people in Arkansas used clay for a variety of things. They used it for cooking by making it into bowls and jars and things called Poverty Point Objects. Poverty Point Objects were pieces of clay that they heated up in a fire and then put directly into a bowl of soup to heat it up. They also used it to make a lining for the walls of their houses called daub. The daub helped to keep the house walls insulated from wind and rain.</a:t>
            </a:r>
          </a:p>
        </p:txBody>
      </p:sp>
      <p:sp>
        <p:nvSpPr>
          <p:cNvPr id="28676" name="Slide Number Placeholder 3">
            <a:extLst>
              <a:ext uri="{FF2B5EF4-FFF2-40B4-BE49-F238E27FC236}">
                <a16:creationId xmlns:a16="http://schemas.microsoft.com/office/drawing/2014/main" id="{8CF7EEB5-24A0-4BF0-8691-7C665902A8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5CADCA-37FC-4BA9-9C05-724100300D8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A963D31-B1D5-4CDE-A43F-15A7A87E9A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A0E7343-5DE8-423D-9326-9FE10D302E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Native Americans grew a variety of different types of gourds. Gourds come from South America and grow really well in the soils and heat of Arkansas. Depending on the type, Native Americans could eat the inside and roast the seeds (like roasted pumpkin seeds you make at Halloween). Some gourds could be dried out and then cut open to make bowls, spoons, and scoops.</a:t>
            </a:r>
          </a:p>
        </p:txBody>
      </p:sp>
      <p:sp>
        <p:nvSpPr>
          <p:cNvPr id="30724" name="Slide Number Placeholder 3">
            <a:extLst>
              <a:ext uri="{FF2B5EF4-FFF2-40B4-BE49-F238E27FC236}">
                <a16:creationId xmlns:a16="http://schemas.microsoft.com/office/drawing/2014/main" id="{4F35AD64-1C2B-43B3-97DC-15B4F7AA11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CF14B-C9D9-4A14-806D-33AC2BA240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50C6C4B-DDCD-46A7-B698-FC26720AEB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C01C9C04-47E2-4FC5-A68A-33A75FAF2B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Sumac is a weed that grows all over. It likes to live in loose dirt like recently plowed fields. Sumac is a plant that Native Americans used for tea, medicine, and dye. The dye and tea are made when with fresh sumac berries. The berries in the bag are dried and won’t make a good tea or dye anymore.</a:t>
            </a:r>
          </a:p>
        </p:txBody>
      </p:sp>
      <p:sp>
        <p:nvSpPr>
          <p:cNvPr id="32772" name="Slide Number Placeholder 3">
            <a:extLst>
              <a:ext uri="{FF2B5EF4-FFF2-40B4-BE49-F238E27FC236}">
                <a16:creationId xmlns:a16="http://schemas.microsoft.com/office/drawing/2014/main" id="{165AD008-B5B9-46DC-8ACB-95682E8702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ABB00C-C136-4DA6-9B10-FF7C108BC1C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Arkansas is known by the nickname “The Natural State” and it is full of natural resources even to this day. If you walk in a State Park or other natural area you can see many of the ones we’ve talked about today still around. And even though most of us don’t make our own tools, construct our own houses, and grow most of our own food anymore, there are industries in Arkansas that do many of those things for us using our natural resources. Think about paper mills in southern Arkansas using trees, farmers in eastern Arkansas growing crops, and chickens and other poultry being raised in western Arkansas, among others. What other natural resources can you think of that are still in use today in Arkansas?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E89EE2-2A5B-4579-B68D-19FA4F72806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3459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4F79BEC-3330-4D26-B462-F7A1D941A3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9DABF06-C8FF-4141-A1A5-8750A117F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So how do we learn about history? (Advance) There are 3 main ways that we find out about the past. (Advance) Archeological digs allow us to see and study the “stuff” that people left behind. It would be like if people went to your house when you weren’t there and looked at all of the things inside to try to figure out who you are. Do you think someone could figure you out based on your “stuff”? What if the person could only look at the stuff in your living room? Do you think they could figure out much about what you do and what kinds of things you like? (Advance) Historical research allows us to read what people wrote in the past. Sometimes this writing could be a person’s journal, but other times it could be a newspaper article that a person wrote about something they did not see in person. Would reading your journal tell the whole story of your life? Do newspaper articles always get all of the details correct? (Advance) Ethnographic research is when we talk to living people about how they live in the present, as well as their own history and stories, and memories that they have about or from their parents, grandparents, and great grandparents. Do you always remember all the stories about your family that your relatives tell you? (Advance) So even though each of these ways of learning are interesting, we need all three to really try to understand how people lived in the past. I’m going to take you through a quick timeline of Native American history in Arkansas and then we’ll talk about how archeologists understand the artifacts that they left behind.</a:t>
            </a:r>
          </a:p>
          <a:p>
            <a:pPr eaLnBrk="1" hangingPunct="1">
              <a:spcBef>
                <a:spcPct val="0"/>
              </a:spcBef>
            </a:pPr>
            <a:endParaRPr lang="en-US" altLang="en-US" dirty="0"/>
          </a:p>
        </p:txBody>
      </p:sp>
      <p:sp>
        <p:nvSpPr>
          <p:cNvPr id="6148" name="Slide Number Placeholder 3">
            <a:extLst>
              <a:ext uri="{FF2B5EF4-FFF2-40B4-BE49-F238E27FC236}">
                <a16:creationId xmlns:a16="http://schemas.microsoft.com/office/drawing/2014/main" id="{FED824B7-73D1-401F-B28B-5D44B8B5B2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D261D2-2BEB-4E8B-83A2-01F6E7D47CB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69599C76-97D9-4E6A-9FBE-CDB8CA208A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4D116C1-8D8C-454A-82AE-C11282605A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People crossed the Bering Straight from Asia and then moved down an opening between glaciers in what is now Canada to get to what is now the United States about 12,000 years ago. They also probably traveled south along the coast. From there, people spread out across the landscape. </a:t>
            </a:r>
          </a:p>
        </p:txBody>
      </p:sp>
      <p:sp>
        <p:nvSpPr>
          <p:cNvPr id="8196" name="Slide Number Placeholder 3">
            <a:extLst>
              <a:ext uri="{FF2B5EF4-FFF2-40B4-BE49-F238E27FC236}">
                <a16:creationId xmlns:a16="http://schemas.microsoft.com/office/drawing/2014/main" id="{1CEF2DE8-D826-4D54-B9C2-D07C49C2AA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AB1F11-86C3-4612-A9BA-B84761252F77}"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3A41BB2-E055-4196-9E8D-FAD7574B73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BC560CC4-D963-4300-AA97-13F7D8AD0D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Arkansas we have archeological evidence of people living here as long ago as about 11,500 -8500 BCE. (Advance) These first inhabitants of Arkansas are called Paleoindians by archeologists (Advance) and they made spearpoints like this one and followed big game across the landscape to hunt. (Advance) The next archeologically identifiable group are the Dalton people. (Advance) They made spearpoints differently than the Paleoindian people before them, but they were similar, leading archeologists to believe that these were likely descendants of the Paleoindian people. They lived in Arkansas from 8500-8000 BCE and also hunted large mammals. (Advance) After the Dalton period is the Archaic period, from about 8000-1000 BCE. (Advance) During this time period different groups of people seem to have developed different spear point making processes and we find a variety of tool types in different areas of the state. People also traveled to different areas at different times of the year to use the natural resources that were available. They even started gardening. (Advance) In the Woodland period, from 1000 BCE to 1000 CE, people began to live in small villages for the whole year rather than traveling around. (Advance) They kept gardens where they domesticated plants, began making pottery for cooking and storage, and began using the bow and arrow to hunt animals like deer. (Advance) The Mississippian period is from 1000 CE to 1541 CE, when Hernando de Soto’s expedition crossed the Mississippi River into what is now Arkansas. (Advance) The Mississippian people of Arkansas were large-scale farmers, lived in large cities, made beautifully decorated pottery, and used bows and arrows for hunting. People lived slightly differently in different regions of Arkansas, but these are some of the main features of the Mississippian period across Arkansas. </a:t>
            </a:r>
          </a:p>
          <a:p>
            <a:endParaRPr lang="en-US" altLang="en-US" dirty="0"/>
          </a:p>
        </p:txBody>
      </p:sp>
      <p:sp>
        <p:nvSpPr>
          <p:cNvPr id="10244" name="Slide Number Placeholder 3">
            <a:extLst>
              <a:ext uri="{FF2B5EF4-FFF2-40B4-BE49-F238E27FC236}">
                <a16:creationId xmlns:a16="http://schemas.microsoft.com/office/drawing/2014/main" id="{AA4A9612-6D00-4013-86D0-FAA4CC2CE5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798D1D-AB94-4112-AF3A-2CD575BA6254}" type="slidenum">
              <a:rPr lang="en-US" altLang="en-US" smtClean="0"/>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87415B7-7DE0-48F6-B733-9EFBFFDB3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2D86C26F-019D-44EB-BC9F-8125E5B56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Even though archeologists call these cultures by these names now, it is important to remember that we do not know what they called themselves. We also do not know their thoughts and feelings or how they may have interacted with each other through all of history. We only see the artifacts that they left behind and try to figure out how they made them and how different people changed the way things were made through time. We must also remember that all of these changes happened over thousands and thousands of years and people’s ways of life and the characteristics of their cultures changed during that time along with the resources that they had available to them in the environment.</a:t>
            </a:r>
          </a:p>
          <a:p>
            <a:endParaRPr lang="en-US" altLang="en-US" dirty="0"/>
          </a:p>
        </p:txBody>
      </p:sp>
      <p:sp>
        <p:nvSpPr>
          <p:cNvPr id="12292" name="Slide Number Placeholder 3">
            <a:extLst>
              <a:ext uri="{FF2B5EF4-FFF2-40B4-BE49-F238E27FC236}">
                <a16:creationId xmlns:a16="http://schemas.microsoft.com/office/drawing/2014/main" id="{AA0AE15D-058F-4A3B-B845-B6896CC9D1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98DFB3-6FB9-40F9-9621-68D4C433AB96}" type="slidenum">
              <a:rPr lang="en-US" altLang="en-US" smtClean="0"/>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82A2793-FB04-4A09-AE36-AF7D432296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4145EA7-0327-425D-B79A-1FDB52DA9D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Today we are going to focus on the archeology part of learning about history. Archeologists use the things that people leave behind to try to learn about how people made things and did things in the past. Where do you get the things that you use in your daily life? Where do you think that Native Americans at different times in the past got the things that they used in their daily lives? Could they go to the store and just buy the things they needed or wanted? Nope. They had to find the Natural Resources that they needed to make their own things out of raw materials. They usually found these raw materials in the areas around where they lived. So people in different parts of the world made similar things out of different materials and sometimes did things very differently from each other based on the Natural Resources that they had available. </a:t>
            </a:r>
          </a:p>
          <a:p>
            <a:pPr eaLnBrk="1" hangingPunct="1">
              <a:spcBef>
                <a:spcPct val="0"/>
              </a:spcBef>
            </a:pPr>
            <a:endParaRPr lang="en-US" altLang="en-US" dirty="0"/>
          </a:p>
        </p:txBody>
      </p:sp>
      <p:sp>
        <p:nvSpPr>
          <p:cNvPr id="8196" name="Slide Number Placeholder 3">
            <a:extLst>
              <a:ext uri="{FF2B5EF4-FFF2-40B4-BE49-F238E27FC236}">
                <a16:creationId xmlns:a16="http://schemas.microsoft.com/office/drawing/2014/main" id="{9FA99703-58C5-4725-AB5E-D0D5E7143E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311A1C-DFA9-466C-A247-BC981ECE23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FCD0F4E-6DCA-44F6-9DC9-6D0A12B03E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879497F-FD4B-4B45-9D73-D5A8132DBE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t>In this box we have a bunch of the kinds of Raw Materials or Natural Resources that would have been available to Native Americans in Arkansas. I’m going to put you into groups and give you a Natural Resource. You and your group are going to try to figure out what you have. What is your resource, what is it made of, where did it come from, and what could Native Americans have used it for? (note: This last question can be left out if time doesn’t permit or if the students are too young to draw these conclusions.)  (After students have had time with their resources, the following slides will explain the resources and their use. Many of the Raw Materials also have at least one example of a finished product made from the material in the box that the students can look at and touch as well.) </a:t>
            </a:r>
          </a:p>
        </p:txBody>
      </p:sp>
      <p:sp>
        <p:nvSpPr>
          <p:cNvPr id="10244" name="Slide Number Placeholder 3">
            <a:extLst>
              <a:ext uri="{FF2B5EF4-FFF2-40B4-BE49-F238E27FC236}">
                <a16:creationId xmlns:a16="http://schemas.microsoft.com/office/drawing/2014/main" id="{CE6DA116-8110-41BC-A0BA-1BF4397B90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BA8135-FA9A-487E-B957-295B1B7DB405}" type="slidenum">
              <a:rPr lang="en-US" altLang="en-US" smtClean="0"/>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152D7A-754D-4922-AA2E-004BA886E3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014A3F49-F358-4F51-8DEC-5253D384F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Rabbits live in deserts, swamps, marshes, forests, grasslands, and prairies. So they are found in most places that people would live, making them a useful Natural Resource. Rabbit skins (or deer or other mammal skins) can be processed into leather and then used to make clothing and shoes as well as straps for musical instruments. The leather strip in the box is an example of the strip that could be used on a drum, to tie shoes, or to secure bags.</a:t>
            </a:r>
          </a:p>
        </p:txBody>
      </p:sp>
      <p:sp>
        <p:nvSpPr>
          <p:cNvPr id="12292" name="Slide Number Placeholder 3">
            <a:extLst>
              <a:ext uri="{FF2B5EF4-FFF2-40B4-BE49-F238E27FC236}">
                <a16:creationId xmlns:a16="http://schemas.microsoft.com/office/drawing/2014/main" id="{527D6473-8735-4E7C-B598-EFDBAA25C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C36E2-10C4-42F8-AEE5-101F1E96CF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3E4B3DC7-ABD4-43CC-A402-480D9E6035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1A25B2B-08EB-457B-9CFD-7FC7CA347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Mussels live in freshwater (streams and rivers) in the sand and gravel at the bottom. They live in water all over Arkansas. The animal inside can be eaten and the shell can be used to make tools or jewelry. Native Americans made digging tools, or hoes, out of the shell to work in their gardens. They also made beads for necklaces and decorations for their clothes, and gorgets, which are carved shells that were worn around their necks like necklaces.</a:t>
            </a:r>
          </a:p>
        </p:txBody>
      </p:sp>
      <p:sp>
        <p:nvSpPr>
          <p:cNvPr id="14340" name="Slide Number Placeholder 3">
            <a:extLst>
              <a:ext uri="{FF2B5EF4-FFF2-40B4-BE49-F238E27FC236}">
                <a16:creationId xmlns:a16="http://schemas.microsoft.com/office/drawing/2014/main" id="{54BDA53D-83EE-442F-B59D-B8F5EA36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E6213-8EEC-4F73-A774-FEBCA32AAD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7">
            <a:extLst>
              <a:ext uri="{FF2B5EF4-FFF2-40B4-BE49-F238E27FC236}">
                <a16:creationId xmlns:a16="http://schemas.microsoft.com/office/drawing/2014/main" id="{E5943FE2-FF65-40AD-B750-F641825A3418}"/>
              </a:ext>
            </a:extLst>
          </p:cNvPr>
          <p:cNvSpPr txBox="1">
            <a:spLocks noChangeArrowheads="1"/>
          </p:cNvSpPr>
          <p:nvPr/>
        </p:nvSpPr>
        <p:spPr bwMode="auto">
          <a:xfrm>
            <a:off x="3086100" y="5562602"/>
            <a:ext cx="2971800" cy="461665"/>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en-US" sz="1200" b="1" dirty="0">
                <a:solidFill>
                  <a:schemeClr val="bg1"/>
                </a:solidFill>
                <a:latin typeface="Arial" panose="020B0604020202020204" pitchFamily="34" charset="0"/>
                <a:cs typeface="Arial" panose="020B0604020202020204" pitchFamily="34" charset="0"/>
              </a:rPr>
              <a:t>Arkansas Archeological Survey</a:t>
            </a:r>
          </a:p>
          <a:p>
            <a:pPr algn="ctr">
              <a:defRPr/>
            </a:pPr>
            <a:r>
              <a:rPr lang="en-US" altLang="en-US" sz="1200" b="1" dirty="0">
                <a:solidFill>
                  <a:schemeClr val="bg1"/>
                </a:solidFill>
                <a:latin typeface="Arial" panose="020B0604020202020204" pitchFamily="34" charset="0"/>
                <a:cs typeface="Arial" panose="020B0604020202020204" pitchFamily="34" charset="0"/>
              </a:rPr>
              <a:t>Educational Outreach</a:t>
            </a:r>
          </a:p>
        </p:txBody>
      </p:sp>
      <p:sp>
        <p:nvSpPr>
          <p:cNvPr id="8194" name="Rectangle 2"/>
          <p:cNvSpPr>
            <a:spLocks noGrp="1" noChangeArrowheads="1"/>
          </p:cNvSpPr>
          <p:nvPr>
            <p:ph type="ctrTitle"/>
          </p:nvPr>
        </p:nvSpPr>
        <p:spPr>
          <a:xfrm>
            <a:off x="685800" y="1612084"/>
            <a:ext cx="7772400" cy="993775"/>
          </a:xfrm>
        </p:spPr>
        <p:txBody>
          <a:bodyPr/>
          <a:lstStyle>
            <a:lvl1pPr>
              <a:defRPr sz="4000" b="1" i="0" baseline="0">
                <a:solidFill>
                  <a:schemeClr val="bg1"/>
                </a:solidFill>
                <a:latin typeface="Arial" panose="020B0604020202020204" pitchFamily="34" charset="0"/>
              </a:defRPr>
            </a:lvl1pPr>
          </a:lstStyle>
          <a:p>
            <a:pPr lvl="0"/>
            <a:r>
              <a:rPr lang="en-US" altLang="en-US" noProof="0" dirty="0"/>
              <a:t>Click to edit Master title style</a:t>
            </a:r>
          </a:p>
        </p:txBody>
      </p:sp>
      <p:sp>
        <p:nvSpPr>
          <p:cNvPr id="8195" name="Rectangle 3"/>
          <p:cNvSpPr>
            <a:spLocks noGrp="1" noChangeArrowheads="1"/>
          </p:cNvSpPr>
          <p:nvPr>
            <p:ph type="subTitle" idx="1"/>
          </p:nvPr>
        </p:nvSpPr>
        <p:spPr>
          <a:xfrm>
            <a:off x="1381134" y="2923011"/>
            <a:ext cx="6400800" cy="1371600"/>
          </a:xfrm>
        </p:spPr>
        <p:txBody>
          <a:bodyPr/>
          <a:lstStyle>
            <a:lvl1pPr marL="0" indent="0" algn="ctr">
              <a:buFontTx/>
              <a:buNone/>
              <a:defRPr sz="2400" i="1" baseline="0">
                <a:solidFill>
                  <a:schemeClr val="bg1"/>
                </a:solidFill>
              </a:defRPr>
            </a:lvl1pPr>
          </a:lstStyle>
          <a:p>
            <a:pPr lvl="0"/>
            <a:r>
              <a:rPr lang="en-US" altLang="en-US" noProof="0"/>
              <a:t>Click to edit Master subtitle style</a:t>
            </a:r>
            <a:endParaRPr lang="en-US" altLang="en-US" noProof="0" dirty="0"/>
          </a:p>
        </p:txBody>
      </p:sp>
      <p:sp>
        <p:nvSpPr>
          <p:cNvPr id="15" name="Freeform: Shape 14">
            <a:extLst>
              <a:ext uri="{FF2B5EF4-FFF2-40B4-BE49-F238E27FC236}">
                <a16:creationId xmlns:a16="http://schemas.microsoft.com/office/drawing/2014/main" id="{4812D919-B1BC-4C4E-89A7-FF23614F30BD}"/>
              </a:ext>
            </a:extLst>
          </p:cNvPr>
          <p:cNvSpPr/>
          <p:nvPr/>
        </p:nvSpPr>
        <p:spPr>
          <a:xfrm>
            <a:off x="3851920" y="3878947"/>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16" name="Graphic 7">
            <a:extLst>
              <a:ext uri="{FF2B5EF4-FFF2-40B4-BE49-F238E27FC236}">
                <a16:creationId xmlns:a16="http://schemas.microsoft.com/office/drawing/2014/main" id="{5C6597E9-CD82-4ACA-8E84-FFF98F844EA2}"/>
              </a:ext>
            </a:extLst>
          </p:cNvPr>
          <p:cNvGrpSpPr/>
          <p:nvPr/>
        </p:nvGrpSpPr>
        <p:grpSpPr>
          <a:xfrm>
            <a:off x="3681326" y="3708162"/>
            <a:ext cx="1758219" cy="1349026"/>
            <a:chOff x="3695614" y="3708162"/>
            <a:chExt cx="1758219" cy="1349026"/>
          </a:xfrm>
          <a:solidFill>
            <a:srgbClr val="FFFFFF"/>
          </a:solidFill>
        </p:grpSpPr>
        <p:sp>
          <p:nvSpPr>
            <p:cNvPr id="17" name="Freeform: Shape 16">
              <a:extLst>
                <a:ext uri="{FF2B5EF4-FFF2-40B4-BE49-F238E27FC236}">
                  <a16:creationId xmlns:a16="http://schemas.microsoft.com/office/drawing/2014/main" id="{9FEB6D77-9747-4C70-80C1-624DE99C193D}"/>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8479A8F-04D2-4086-A277-365D866A4A6B}"/>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9BD3EAE-D6BA-4950-8F5C-3FB1ADAD5721}"/>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06C3856-DC2C-4036-8128-B9CE17B274A6}"/>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4433C10-90DB-4355-8B7E-EA8645912594}"/>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4D96DCE-B715-4F0A-9426-9B9F98F0B2E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C920902-A046-4A05-A1F7-7B9A194A4128}"/>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B56403-9AA3-40EC-BC7B-3CAC67FEBC05}"/>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6A104F-37D9-46FF-9411-B63E4F28B2E0}"/>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14D5BCE-8A68-4270-AF67-F39B79F00300}"/>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172E04D-291C-4271-9DAE-E1B851D9891F}"/>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4AC03ED-DB74-4CF2-8C2D-ADF3DB520EE7}"/>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94B709D-3D48-40B2-A230-C1A4A59C6278}"/>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D615643-D0FA-4B28-A615-63440E9C9534}"/>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5F51771-5A80-4F04-BC17-94E6936AFB31}"/>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C0365B5-520A-46C5-A7A0-97F049EC8C3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19EB9CD-EE6D-4F39-9595-A62D9D72A94C}"/>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B522265-C848-4F29-9667-55B881365645}"/>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F420E0EA-65D1-48DC-A867-2B1C5606B85B}"/>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FCE6590-FCBD-49EE-BC25-FDE2D66598A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03D67C2-8CCA-49AF-83F3-DA2D995EE0B8}"/>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
            <a:extLst>
              <a:ext uri="{FF2B5EF4-FFF2-40B4-BE49-F238E27FC236}">
                <a16:creationId xmlns:a16="http://schemas.microsoft.com/office/drawing/2014/main" id="{083F9A21-51E6-4605-BE89-129B0C5D099E}"/>
              </a:ext>
            </a:extLst>
          </p:cNvPr>
          <p:cNvGrpSpPr/>
          <p:nvPr/>
        </p:nvGrpSpPr>
        <p:grpSpPr>
          <a:xfrm>
            <a:off x="4136621" y="5218255"/>
            <a:ext cx="839247" cy="244602"/>
            <a:chOff x="4150909" y="5218255"/>
            <a:chExt cx="839247" cy="244602"/>
          </a:xfrm>
          <a:solidFill>
            <a:srgbClr val="FFFFFF"/>
          </a:solidFill>
        </p:grpSpPr>
        <p:sp>
          <p:nvSpPr>
            <p:cNvPr id="39" name="Freeform: Shape 38">
              <a:extLst>
                <a:ext uri="{FF2B5EF4-FFF2-40B4-BE49-F238E27FC236}">
                  <a16:creationId xmlns:a16="http://schemas.microsoft.com/office/drawing/2014/main" id="{EDB80FBC-9DE3-4591-990F-BA33FC970BD0}"/>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DFEBD3-D554-4B9F-AE78-3AE80A5C73D0}"/>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61FE15D-AC5D-4A04-942D-4AD1FCC44E86}"/>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5D7769F-A84E-47B0-8972-DF94B40F04E4}"/>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71143F1-DB5E-4D45-8EEE-4721C00C78D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330DAE2-8FBA-4AF0-80C9-87B5B155AB95}"/>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FE6AF47A-B5FB-469C-9286-6BC5AD59B6E8}"/>
              </a:ext>
            </a:extLst>
          </p:cNvPr>
          <p:cNvSpPr/>
          <p:nvPr/>
        </p:nvSpPr>
        <p:spPr>
          <a:xfrm>
            <a:off x="3995938" y="5129961"/>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59489DF-CAA8-4BB2-A8D5-1CF68442BE5B}"/>
              </a:ext>
            </a:extLst>
          </p:cNvPr>
          <p:cNvSpPr/>
          <p:nvPr/>
        </p:nvSpPr>
        <p:spPr>
          <a:xfrm>
            <a:off x="5066358" y="5129294"/>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81934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38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EB1FE3-0C89-48A8-A367-F07564929E4D}"/>
              </a:ext>
            </a:extLst>
          </p:cNvPr>
          <p:cNvSpPr/>
          <p:nvPr userDrawn="1"/>
        </p:nvSpPr>
        <p:spPr bwMode="auto">
          <a:xfrm>
            <a:off x="4876800" y="4038600"/>
            <a:ext cx="3276600" cy="1335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F3E798F3-C614-43B1-9BCF-C556309084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902" y="685800"/>
            <a:ext cx="2421636" cy="2421636"/>
          </a:xfrm>
          <a:prstGeom prst="rect">
            <a:avLst/>
          </a:prstGeom>
        </p:spPr>
      </p:pic>
      <p:pic>
        <p:nvPicPr>
          <p:cNvPr id="5" name="Picture 4" descr="Logo&#10;&#10;Description automatically generated">
            <a:extLst>
              <a:ext uri="{FF2B5EF4-FFF2-40B4-BE49-F238E27FC236}">
                <a16:creationId xmlns:a16="http://schemas.microsoft.com/office/drawing/2014/main" id="{DBF0D4D6-A366-4822-8365-06D0D96B1F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5200" y="685800"/>
            <a:ext cx="2421636" cy="2426240"/>
          </a:xfrm>
          <a:prstGeom prst="rect">
            <a:avLst/>
          </a:prstGeom>
        </p:spPr>
      </p:pic>
      <p:pic>
        <p:nvPicPr>
          <p:cNvPr id="9" name="Picture 8" descr="A picture containing text, outdoor&#10;&#10;Description automatically generated">
            <a:extLst>
              <a:ext uri="{FF2B5EF4-FFF2-40B4-BE49-F238E27FC236}">
                <a16:creationId xmlns:a16="http://schemas.microsoft.com/office/drawing/2014/main" id="{9588CA1D-799C-4A31-BC75-581587B30C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24600" y="745675"/>
            <a:ext cx="2307432" cy="2301889"/>
          </a:xfrm>
          <a:prstGeom prst="rect">
            <a:avLst/>
          </a:prstGeom>
        </p:spPr>
      </p:pic>
      <p:pic>
        <p:nvPicPr>
          <p:cNvPr id="12" name="Picture 11" descr="A view of the earth from space&#10;&#10;Description automatically generated with low confidence">
            <a:extLst>
              <a:ext uri="{FF2B5EF4-FFF2-40B4-BE49-F238E27FC236}">
                <a16:creationId xmlns:a16="http://schemas.microsoft.com/office/drawing/2014/main" id="{84DF8A55-13B8-4080-BBA2-BD9BCE47E5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902" y="4038600"/>
            <a:ext cx="3159564" cy="1346906"/>
          </a:xfrm>
          <a:prstGeom prst="rect">
            <a:avLst/>
          </a:prstGeom>
        </p:spPr>
      </p:pic>
      <p:pic>
        <p:nvPicPr>
          <p:cNvPr id="13" name="Picture 12" descr="A view of the earth from space&#10;&#10;Description automatically generated with low confidence">
            <a:extLst>
              <a:ext uri="{FF2B5EF4-FFF2-40B4-BE49-F238E27FC236}">
                <a16:creationId xmlns:a16="http://schemas.microsoft.com/office/drawing/2014/main" id="{6C703E9C-3993-4B86-9316-CF9CD305CC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76800" y="4026694"/>
            <a:ext cx="3159564" cy="1346906"/>
          </a:xfrm>
          <a:prstGeom prst="rect">
            <a:avLst/>
          </a:prstGeom>
        </p:spPr>
      </p:pic>
    </p:spTree>
    <p:extLst>
      <p:ext uri="{BB962C8B-B14F-4D97-AF65-F5344CB8AC3E}">
        <p14:creationId xmlns:p14="http://schemas.microsoft.com/office/powerpoint/2010/main" val="129552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5" name="Picture 34" descr="A picture containing text, outdoor&#10;&#10;Description automatically generated">
            <a:extLst>
              <a:ext uri="{FF2B5EF4-FFF2-40B4-BE49-F238E27FC236}">
                <a16:creationId xmlns:a16="http://schemas.microsoft.com/office/drawing/2014/main" id="{A4A5F635-60F7-49A6-9CC7-1BE3214E02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9637" y="868670"/>
            <a:ext cx="5132994" cy="5120663"/>
          </a:xfrm>
          <a:prstGeom prst="rect">
            <a:avLst/>
          </a:prstGeom>
        </p:spPr>
      </p:pic>
    </p:spTree>
    <p:extLst>
      <p:ext uri="{BB962C8B-B14F-4D97-AF65-F5344CB8AC3E}">
        <p14:creationId xmlns:p14="http://schemas.microsoft.com/office/powerpoint/2010/main" val="14589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40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30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68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79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373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lip Art and Text">
    <p:spTree>
      <p:nvGrpSpPr>
        <p:cNvPr id="1" name=""/>
        <p:cNvGrpSpPr/>
        <p:nvPr/>
      </p:nvGrpSpPr>
      <p:grpSpPr>
        <a:xfrm>
          <a:off x="0" y="0"/>
          <a:ext cx="0" cy="0"/>
          <a:chOff x="0" y="0"/>
          <a:chExt cx="0" cy="0"/>
        </a:xfrm>
      </p:grpSpPr>
      <p:sp>
        <p:nvSpPr>
          <p:cNvPr id="3" name="Online Image Placeholder 2"/>
          <p:cNvSpPr>
            <a:spLocks noGrp="1"/>
          </p:cNvSpPr>
          <p:nvPr>
            <p:ph type="clipArt" sz="half" idx="1"/>
          </p:nvPr>
        </p:nvSpPr>
        <p:spPr>
          <a:xfrm>
            <a:off x="457200" y="1600202"/>
            <a:ext cx="4038600" cy="4525963"/>
          </a:xfrm>
        </p:spPr>
        <p:txBody>
          <a:bodyPr/>
          <a:lstStyle/>
          <a:p>
            <a:pPr lvl="0"/>
            <a:r>
              <a:rPr lang="en-US" noProof="0"/>
              <a:t>Click icon to add online image</a:t>
            </a:r>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BC19450D-1B9B-4739-8236-0A9B155A1EE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129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CA38932A-7124-48E7-8907-50ECCAA4F367}"/>
              </a:ext>
            </a:extLst>
          </p:cNvPr>
          <p:cNvGrpSpPr/>
          <p:nvPr userDrawn="1"/>
        </p:nvGrpSpPr>
        <p:grpSpPr>
          <a:xfrm>
            <a:off x="1963616" y="800100"/>
            <a:ext cx="5257800" cy="5257800"/>
            <a:chOff x="3695614" y="3708162"/>
            <a:chExt cx="1758219" cy="1754695"/>
          </a:xfrm>
        </p:grpSpPr>
        <p:sp>
          <p:nvSpPr>
            <p:cNvPr id="48" name="Freeform: Shape 47">
              <a:extLst>
                <a:ext uri="{FF2B5EF4-FFF2-40B4-BE49-F238E27FC236}">
                  <a16:creationId xmlns:a16="http://schemas.microsoft.com/office/drawing/2014/main" id="{A1089946-38C5-4C3B-BE7E-FB3202B3E65F}"/>
                </a:ext>
              </a:extLst>
            </p:cNvPr>
            <p:cNvSpPr/>
            <p:nvPr userDrawn="1"/>
          </p:nvSpPr>
          <p:spPr>
            <a:xfrm>
              <a:off x="3873351" y="3878945"/>
              <a:ext cx="1405689" cy="1405431"/>
            </a:xfrm>
            <a:custGeom>
              <a:avLst/>
              <a:gdLst>
                <a:gd name="connsiteX0" fmla="*/ 675447 w 1405689"/>
                <a:gd name="connsiteY0" fmla="*/ 1404840 h 1405431"/>
                <a:gd name="connsiteX1" fmla="*/ 644872 w 1405689"/>
                <a:gd name="connsiteY1" fmla="*/ 1402078 h 1405431"/>
                <a:gd name="connsiteX2" fmla="*/ 614677 w 1405689"/>
                <a:gd name="connsiteY2" fmla="*/ 1399315 h 1405431"/>
                <a:gd name="connsiteX3" fmla="*/ 538477 w 1405689"/>
                <a:gd name="connsiteY3" fmla="*/ 1384742 h 1405431"/>
                <a:gd name="connsiteX4" fmla="*/ 382458 w 1405689"/>
                <a:gd name="connsiteY4" fmla="*/ 1325306 h 1405431"/>
                <a:gd name="connsiteX5" fmla="*/ 279874 w 1405689"/>
                <a:gd name="connsiteY5" fmla="*/ 1259203 h 1405431"/>
                <a:gd name="connsiteX6" fmla="*/ 254156 w 1405689"/>
                <a:gd name="connsiteY6" fmla="*/ 1241200 h 1405431"/>
                <a:gd name="connsiteX7" fmla="*/ 211294 w 1405689"/>
                <a:gd name="connsiteY7" fmla="*/ 1203100 h 1405431"/>
                <a:gd name="connsiteX8" fmla="*/ 168907 w 1405689"/>
                <a:gd name="connsiteY8" fmla="*/ 1161285 h 1405431"/>
                <a:gd name="connsiteX9" fmla="*/ 114234 w 1405689"/>
                <a:gd name="connsiteY9" fmla="*/ 1088419 h 1405431"/>
                <a:gd name="connsiteX10" fmla="*/ 69943 w 1405689"/>
                <a:gd name="connsiteY10" fmla="*/ 1012219 h 1405431"/>
                <a:gd name="connsiteX11" fmla="*/ 24127 w 1405689"/>
                <a:gd name="connsiteY11" fmla="*/ 889918 h 1405431"/>
                <a:gd name="connsiteX12" fmla="*/ 7840 w 1405689"/>
                <a:gd name="connsiteY12" fmla="*/ 810480 h 1405431"/>
                <a:gd name="connsiteX13" fmla="*/ 2982 w 1405689"/>
                <a:gd name="connsiteY13" fmla="*/ 767712 h 1405431"/>
                <a:gd name="connsiteX14" fmla="*/ 220 w 1405689"/>
                <a:gd name="connsiteY14" fmla="*/ 722659 h 1405431"/>
                <a:gd name="connsiteX15" fmla="*/ 1077 w 1405689"/>
                <a:gd name="connsiteY15" fmla="*/ 655984 h 1405431"/>
                <a:gd name="connsiteX16" fmla="*/ 5077 w 1405689"/>
                <a:gd name="connsiteY16" fmla="*/ 613217 h 1405431"/>
                <a:gd name="connsiteX17" fmla="*/ 23365 w 1405689"/>
                <a:gd name="connsiteY17" fmla="*/ 519110 h 1405431"/>
                <a:gd name="connsiteX18" fmla="*/ 49464 w 1405689"/>
                <a:gd name="connsiteY18" fmla="*/ 437481 h 1405431"/>
                <a:gd name="connsiteX19" fmla="*/ 92517 w 1405689"/>
                <a:gd name="connsiteY19" fmla="*/ 349470 h 1405431"/>
                <a:gd name="connsiteX20" fmla="*/ 156144 w 1405689"/>
                <a:gd name="connsiteY20" fmla="*/ 256887 h 1405431"/>
                <a:gd name="connsiteX21" fmla="*/ 297971 w 1405689"/>
                <a:gd name="connsiteY21" fmla="*/ 125346 h 1405431"/>
                <a:gd name="connsiteX22" fmla="*/ 514570 w 1405689"/>
                <a:gd name="connsiteY22" fmla="*/ 24286 h 1405431"/>
                <a:gd name="connsiteX23" fmla="*/ 576577 w 1405689"/>
                <a:gd name="connsiteY23" fmla="*/ 11237 h 1405431"/>
                <a:gd name="connsiteX24" fmla="*/ 612296 w 1405689"/>
                <a:gd name="connsiteY24" fmla="*/ 5903 h 1405431"/>
                <a:gd name="connsiteX25" fmla="*/ 636013 w 1405689"/>
                <a:gd name="connsiteY25" fmla="*/ 3522 h 1405431"/>
                <a:gd name="connsiteX26" fmla="*/ 657445 w 1405689"/>
                <a:gd name="connsiteY26" fmla="*/ 1426 h 1405431"/>
                <a:gd name="connsiteX27" fmla="*/ 679257 w 1405689"/>
                <a:gd name="connsiteY27" fmla="*/ -3 h 1405431"/>
                <a:gd name="connsiteX28" fmla="*/ 720976 w 1405689"/>
                <a:gd name="connsiteY28" fmla="*/ -3 h 1405431"/>
                <a:gd name="connsiteX29" fmla="*/ 729835 w 1405689"/>
                <a:gd name="connsiteY29" fmla="*/ -3 h 1405431"/>
                <a:gd name="connsiteX30" fmla="*/ 791080 w 1405689"/>
                <a:gd name="connsiteY30" fmla="*/ 4665 h 1405431"/>
                <a:gd name="connsiteX31" fmla="*/ 879282 w 1405689"/>
                <a:gd name="connsiteY31" fmla="*/ 21714 h 1405431"/>
                <a:gd name="connsiteX32" fmla="*/ 988724 w 1405689"/>
                <a:gd name="connsiteY32" fmla="*/ 60481 h 1405431"/>
                <a:gd name="connsiteX33" fmla="*/ 1157602 w 1405689"/>
                <a:gd name="connsiteY33" fmla="*/ 166590 h 1405431"/>
                <a:gd name="connsiteX34" fmla="*/ 1166080 w 1405689"/>
                <a:gd name="connsiteY34" fmla="*/ 174019 h 1405431"/>
                <a:gd name="connsiteX35" fmla="*/ 1193988 w 1405689"/>
                <a:gd name="connsiteY35" fmla="*/ 200594 h 1405431"/>
                <a:gd name="connsiteX36" fmla="*/ 1221515 w 1405689"/>
                <a:gd name="connsiteY36" fmla="*/ 229169 h 1405431"/>
                <a:gd name="connsiteX37" fmla="*/ 1247423 w 1405689"/>
                <a:gd name="connsiteY37" fmla="*/ 258792 h 1405431"/>
                <a:gd name="connsiteX38" fmla="*/ 1271902 w 1405689"/>
                <a:gd name="connsiteY38" fmla="*/ 290415 h 1405431"/>
                <a:gd name="connsiteX39" fmla="*/ 1371153 w 1405689"/>
                <a:gd name="connsiteY39" fmla="*/ 483582 h 1405431"/>
                <a:gd name="connsiteX40" fmla="*/ 1397347 w 1405689"/>
                <a:gd name="connsiteY40" fmla="*/ 592738 h 1405431"/>
                <a:gd name="connsiteX41" fmla="*/ 1404967 w 1405689"/>
                <a:gd name="connsiteY41" fmla="*/ 663509 h 1405431"/>
                <a:gd name="connsiteX42" fmla="*/ 1405633 w 1405689"/>
                <a:gd name="connsiteY42" fmla="*/ 737423 h 1405431"/>
                <a:gd name="connsiteX43" fmla="*/ 1401061 w 1405689"/>
                <a:gd name="connsiteY43" fmla="*/ 791620 h 1405431"/>
                <a:gd name="connsiteX44" fmla="*/ 1388869 w 1405689"/>
                <a:gd name="connsiteY44" fmla="*/ 865439 h 1405431"/>
                <a:gd name="connsiteX45" fmla="*/ 1369819 w 1405689"/>
                <a:gd name="connsiteY45" fmla="*/ 931352 h 1405431"/>
                <a:gd name="connsiteX46" fmla="*/ 1286666 w 1405689"/>
                <a:gd name="connsiteY46" fmla="*/ 1099754 h 1405431"/>
                <a:gd name="connsiteX47" fmla="*/ 1210466 w 1405689"/>
                <a:gd name="connsiteY47" fmla="*/ 1192909 h 1405431"/>
                <a:gd name="connsiteX48" fmla="*/ 1142839 w 1405689"/>
                <a:gd name="connsiteY48" fmla="*/ 1254726 h 1405431"/>
                <a:gd name="connsiteX49" fmla="*/ 1051970 w 1405689"/>
                <a:gd name="connsiteY49" fmla="*/ 1316257 h 1405431"/>
                <a:gd name="connsiteX50" fmla="*/ 933479 w 1405689"/>
                <a:gd name="connsiteY50" fmla="*/ 1369407 h 1405431"/>
                <a:gd name="connsiteX51" fmla="*/ 819179 w 1405689"/>
                <a:gd name="connsiteY51" fmla="*/ 1397125 h 1405431"/>
                <a:gd name="connsiteX52" fmla="*/ 760696 w 1405689"/>
                <a:gd name="connsiteY52" fmla="*/ 1403316 h 1405431"/>
                <a:gd name="connsiteX53" fmla="*/ 675447 w 1405689"/>
                <a:gd name="connsiteY53" fmla="*/ 1404840 h 1405431"/>
                <a:gd name="connsiteX54" fmla="*/ 596580 w 1405689"/>
                <a:gd name="connsiteY54" fmla="*/ 836292 h 1405431"/>
                <a:gd name="connsiteX55" fmla="*/ 596580 w 1405689"/>
                <a:gd name="connsiteY55" fmla="*/ 836292 h 1405431"/>
                <a:gd name="connsiteX56" fmla="*/ 590674 w 1405689"/>
                <a:gd name="connsiteY56" fmla="*/ 830958 h 1405431"/>
                <a:gd name="connsiteX57" fmla="*/ 588865 w 1405689"/>
                <a:gd name="connsiteY57" fmla="*/ 829244 h 1405431"/>
                <a:gd name="connsiteX58" fmla="*/ 584769 w 1405689"/>
                <a:gd name="connsiteY58" fmla="*/ 826006 h 1405431"/>
                <a:gd name="connsiteX59" fmla="*/ 571624 w 1405689"/>
                <a:gd name="connsiteY59" fmla="*/ 815814 h 1405431"/>
                <a:gd name="connsiteX60" fmla="*/ 538382 w 1405689"/>
                <a:gd name="connsiteY60" fmla="*/ 785810 h 1405431"/>
                <a:gd name="connsiteX61" fmla="*/ 493424 w 1405689"/>
                <a:gd name="connsiteY61" fmla="*/ 743709 h 1405431"/>
                <a:gd name="connsiteX62" fmla="*/ 491233 w 1405689"/>
                <a:gd name="connsiteY62" fmla="*/ 731613 h 1405431"/>
                <a:gd name="connsiteX63" fmla="*/ 501425 w 1405689"/>
                <a:gd name="connsiteY63" fmla="*/ 725136 h 1405431"/>
                <a:gd name="connsiteX64" fmla="*/ 531334 w 1405689"/>
                <a:gd name="connsiteY64" fmla="*/ 724183 h 1405431"/>
                <a:gd name="connsiteX65" fmla="*/ 604390 w 1405689"/>
                <a:gd name="connsiteY65" fmla="*/ 726088 h 1405431"/>
                <a:gd name="connsiteX66" fmla="*/ 667255 w 1405689"/>
                <a:gd name="connsiteY66" fmla="*/ 727136 h 1405431"/>
                <a:gd name="connsiteX67" fmla="*/ 685353 w 1405689"/>
                <a:gd name="connsiteY67" fmla="*/ 739042 h 1405431"/>
                <a:gd name="connsiteX68" fmla="*/ 686401 w 1405689"/>
                <a:gd name="connsiteY68" fmla="*/ 750663 h 1405431"/>
                <a:gd name="connsiteX69" fmla="*/ 685639 w 1405689"/>
                <a:gd name="connsiteY69" fmla="*/ 789906 h 1405431"/>
                <a:gd name="connsiteX70" fmla="*/ 684686 w 1405689"/>
                <a:gd name="connsiteY70" fmla="*/ 853437 h 1405431"/>
                <a:gd name="connsiteX71" fmla="*/ 685543 w 1405689"/>
                <a:gd name="connsiteY71" fmla="*/ 946211 h 1405431"/>
                <a:gd name="connsiteX72" fmla="*/ 685543 w 1405689"/>
                <a:gd name="connsiteY72" fmla="*/ 952593 h 1405431"/>
                <a:gd name="connsiteX73" fmla="*/ 704022 w 1405689"/>
                <a:gd name="connsiteY73" fmla="*/ 971643 h 1405431"/>
                <a:gd name="connsiteX74" fmla="*/ 739931 w 1405689"/>
                <a:gd name="connsiteY74" fmla="*/ 972595 h 1405431"/>
                <a:gd name="connsiteX75" fmla="*/ 781651 w 1405689"/>
                <a:gd name="connsiteY75" fmla="*/ 971833 h 1405431"/>
                <a:gd name="connsiteX76" fmla="*/ 843563 w 1405689"/>
                <a:gd name="connsiteY76" fmla="*/ 972595 h 1405431"/>
                <a:gd name="connsiteX77" fmla="*/ 872138 w 1405689"/>
                <a:gd name="connsiteY77" fmla="*/ 971833 h 1405431"/>
                <a:gd name="connsiteX78" fmla="*/ 905571 w 1405689"/>
                <a:gd name="connsiteY78" fmla="*/ 972690 h 1405431"/>
                <a:gd name="connsiteX79" fmla="*/ 933384 w 1405689"/>
                <a:gd name="connsiteY79" fmla="*/ 972690 h 1405431"/>
                <a:gd name="connsiteX80" fmla="*/ 952434 w 1405689"/>
                <a:gd name="connsiteY80" fmla="*/ 986807 h 1405431"/>
                <a:gd name="connsiteX81" fmla="*/ 952434 w 1405689"/>
                <a:gd name="connsiteY81" fmla="*/ 991740 h 1405431"/>
                <a:gd name="connsiteX82" fmla="*/ 952434 w 1405689"/>
                <a:gd name="connsiteY82" fmla="*/ 1117089 h 1405431"/>
                <a:gd name="connsiteX83" fmla="*/ 952434 w 1405689"/>
                <a:gd name="connsiteY83" fmla="*/ 1123471 h 1405431"/>
                <a:gd name="connsiteX84" fmla="*/ 935956 w 1405689"/>
                <a:gd name="connsiteY84" fmla="*/ 1130520 h 1405431"/>
                <a:gd name="connsiteX85" fmla="*/ 931955 w 1405689"/>
                <a:gd name="connsiteY85" fmla="*/ 1127376 h 1405431"/>
                <a:gd name="connsiteX86" fmla="*/ 921478 w 1405689"/>
                <a:gd name="connsiteY86" fmla="*/ 1119280 h 1405431"/>
                <a:gd name="connsiteX87" fmla="*/ 859565 w 1405689"/>
                <a:gd name="connsiteY87" fmla="*/ 1055177 h 1405431"/>
                <a:gd name="connsiteX88" fmla="*/ 837753 w 1405689"/>
                <a:gd name="connsiteY88" fmla="*/ 1033174 h 1405431"/>
                <a:gd name="connsiteX89" fmla="*/ 811273 w 1405689"/>
                <a:gd name="connsiteY89" fmla="*/ 1008600 h 1405431"/>
                <a:gd name="connsiteX90" fmla="*/ 802320 w 1405689"/>
                <a:gd name="connsiteY90" fmla="*/ 1005266 h 1405431"/>
                <a:gd name="connsiteX91" fmla="*/ 786985 w 1405689"/>
                <a:gd name="connsiteY91" fmla="*/ 1010124 h 1405431"/>
                <a:gd name="connsiteX92" fmla="*/ 778126 w 1405689"/>
                <a:gd name="connsiteY92" fmla="*/ 1036794 h 1405431"/>
                <a:gd name="connsiteX93" fmla="*/ 787651 w 1405689"/>
                <a:gd name="connsiteY93" fmla="*/ 1051843 h 1405431"/>
                <a:gd name="connsiteX94" fmla="*/ 831943 w 1405689"/>
                <a:gd name="connsiteY94" fmla="*/ 1100707 h 1405431"/>
                <a:gd name="connsiteX95" fmla="*/ 892617 w 1405689"/>
                <a:gd name="connsiteY95" fmla="*/ 1164714 h 1405431"/>
                <a:gd name="connsiteX96" fmla="*/ 899856 w 1405689"/>
                <a:gd name="connsiteY96" fmla="*/ 1177383 h 1405431"/>
                <a:gd name="connsiteX97" fmla="*/ 897284 w 1405689"/>
                <a:gd name="connsiteY97" fmla="*/ 1186908 h 1405431"/>
                <a:gd name="connsiteX98" fmla="*/ 889759 w 1405689"/>
                <a:gd name="connsiteY98" fmla="*/ 1190146 h 1405431"/>
                <a:gd name="connsiteX99" fmla="*/ 882330 w 1405689"/>
                <a:gd name="connsiteY99" fmla="*/ 1187575 h 1405431"/>
                <a:gd name="connsiteX100" fmla="*/ 872805 w 1405689"/>
                <a:gd name="connsiteY100" fmla="*/ 1179954 h 1405431"/>
                <a:gd name="connsiteX101" fmla="*/ 824704 w 1405689"/>
                <a:gd name="connsiteY101" fmla="*/ 1132329 h 1405431"/>
                <a:gd name="connsiteX102" fmla="*/ 719929 w 1405689"/>
                <a:gd name="connsiteY102" fmla="*/ 1024983 h 1405431"/>
                <a:gd name="connsiteX103" fmla="*/ 692211 w 1405689"/>
                <a:gd name="connsiteY103" fmla="*/ 1004790 h 1405431"/>
                <a:gd name="connsiteX104" fmla="*/ 682686 w 1405689"/>
                <a:gd name="connsiteY104" fmla="*/ 1006695 h 1405431"/>
                <a:gd name="connsiteX105" fmla="*/ 677733 w 1405689"/>
                <a:gd name="connsiteY105" fmla="*/ 1021744 h 1405431"/>
                <a:gd name="connsiteX106" fmla="*/ 678781 w 1405689"/>
                <a:gd name="connsiteY106" fmla="*/ 1092610 h 1405431"/>
                <a:gd name="connsiteX107" fmla="*/ 677828 w 1405689"/>
                <a:gd name="connsiteY107" fmla="*/ 1179383 h 1405431"/>
                <a:gd name="connsiteX108" fmla="*/ 672018 w 1405689"/>
                <a:gd name="connsiteY108" fmla="*/ 1201100 h 1405431"/>
                <a:gd name="connsiteX109" fmla="*/ 658873 w 1405689"/>
                <a:gd name="connsiteY109" fmla="*/ 1215483 h 1405431"/>
                <a:gd name="connsiteX110" fmla="*/ 636680 w 1405689"/>
                <a:gd name="connsiteY110" fmla="*/ 1223484 h 1405431"/>
                <a:gd name="connsiteX111" fmla="*/ 593532 w 1405689"/>
                <a:gd name="connsiteY111" fmla="*/ 1225293 h 1405431"/>
                <a:gd name="connsiteX112" fmla="*/ 569243 w 1405689"/>
                <a:gd name="connsiteY112" fmla="*/ 1221579 h 1405431"/>
                <a:gd name="connsiteX113" fmla="*/ 550193 w 1405689"/>
                <a:gd name="connsiteY113" fmla="*/ 1207196 h 1405431"/>
                <a:gd name="connsiteX114" fmla="*/ 544478 w 1405689"/>
                <a:gd name="connsiteY114" fmla="*/ 1173668 h 1405431"/>
                <a:gd name="connsiteX115" fmla="*/ 543240 w 1405689"/>
                <a:gd name="connsiteY115" fmla="*/ 1133854 h 1405431"/>
                <a:gd name="connsiteX116" fmla="*/ 543907 w 1405689"/>
                <a:gd name="connsiteY116" fmla="*/ 1109755 h 1405431"/>
                <a:gd name="connsiteX117" fmla="*/ 545431 w 1405689"/>
                <a:gd name="connsiteY117" fmla="*/ 1095944 h 1405431"/>
                <a:gd name="connsiteX118" fmla="*/ 557527 w 1405689"/>
                <a:gd name="connsiteY118" fmla="*/ 1084038 h 1405431"/>
                <a:gd name="connsiteX119" fmla="*/ 564004 w 1405689"/>
                <a:gd name="connsiteY119" fmla="*/ 1084514 h 1405431"/>
                <a:gd name="connsiteX120" fmla="*/ 572863 w 1405689"/>
                <a:gd name="connsiteY120" fmla="*/ 1092420 h 1405431"/>
                <a:gd name="connsiteX121" fmla="*/ 575625 w 1405689"/>
                <a:gd name="connsiteY121" fmla="*/ 1112613 h 1405431"/>
                <a:gd name="connsiteX122" fmla="*/ 574958 w 1405689"/>
                <a:gd name="connsiteY122" fmla="*/ 1147474 h 1405431"/>
                <a:gd name="connsiteX123" fmla="*/ 577816 w 1405689"/>
                <a:gd name="connsiteY123" fmla="*/ 1166524 h 1405431"/>
                <a:gd name="connsiteX124" fmla="*/ 613249 w 1405689"/>
                <a:gd name="connsiteY124" fmla="*/ 1189956 h 1405431"/>
                <a:gd name="connsiteX125" fmla="*/ 642395 w 1405689"/>
                <a:gd name="connsiteY125" fmla="*/ 1159000 h 1405431"/>
                <a:gd name="connsiteX126" fmla="*/ 643443 w 1405689"/>
                <a:gd name="connsiteY126" fmla="*/ 1137473 h 1405431"/>
                <a:gd name="connsiteX127" fmla="*/ 645062 w 1405689"/>
                <a:gd name="connsiteY127" fmla="*/ 1107088 h 1405431"/>
                <a:gd name="connsiteX128" fmla="*/ 644205 w 1405689"/>
                <a:gd name="connsiteY128" fmla="*/ 1074037 h 1405431"/>
                <a:gd name="connsiteX129" fmla="*/ 608581 w 1405689"/>
                <a:gd name="connsiteY129" fmla="*/ 1026412 h 1405431"/>
                <a:gd name="connsiteX130" fmla="*/ 550288 w 1405689"/>
                <a:gd name="connsiteY130" fmla="*/ 1018601 h 1405431"/>
                <a:gd name="connsiteX131" fmla="*/ 506473 w 1405689"/>
                <a:gd name="connsiteY131" fmla="*/ 1030317 h 1405431"/>
                <a:gd name="connsiteX132" fmla="*/ 473136 w 1405689"/>
                <a:gd name="connsiteY132" fmla="*/ 1074513 h 1405431"/>
                <a:gd name="connsiteX133" fmla="*/ 471421 w 1405689"/>
                <a:gd name="connsiteY133" fmla="*/ 1098516 h 1405431"/>
                <a:gd name="connsiteX134" fmla="*/ 472279 w 1405689"/>
                <a:gd name="connsiteY134" fmla="*/ 1160142 h 1405431"/>
                <a:gd name="connsiteX135" fmla="*/ 472279 w 1405689"/>
                <a:gd name="connsiteY135" fmla="*/ 1223770 h 1405431"/>
                <a:gd name="connsiteX136" fmla="*/ 462754 w 1405689"/>
                <a:gd name="connsiteY136" fmla="*/ 1274347 h 1405431"/>
                <a:gd name="connsiteX137" fmla="*/ 451800 w 1405689"/>
                <a:gd name="connsiteY137" fmla="*/ 1302922 h 1405431"/>
                <a:gd name="connsiteX138" fmla="*/ 455324 w 1405689"/>
                <a:gd name="connsiteY138" fmla="*/ 1315971 h 1405431"/>
                <a:gd name="connsiteX139" fmla="*/ 463039 w 1405689"/>
                <a:gd name="connsiteY139" fmla="*/ 1321020 h 1405431"/>
                <a:gd name="connsiteX140" fmla="*/ 512855 w 1405689"/>
                <a:gd name="connsiteY140" fmla="*/ 1339593 h 1405431"/>
                <a:gd name="connsiteX141" fmla="*/ 635918 w 1405689"/>
                <a:gd name="connsiteY141" fmla="*/ 1367025 h 1405431"/>
                <a:gd name="connsiteX142" fmla="*/ 659852 w 1405689"/>
                <a:gd name="connsiteY142" fmla="*/ 1352986 h 1405431"/>
                <a:gd name="connsiteX143" fmla="*/ 660397 w 1405689"/>
                <a:gd name="connsiteY143" fmla="*/ 1346166 h 1405431"/>
                <a:gd name="connsiteX144" fmla="*/ 659540 w 1405689"/>
                <a:gd name="connsiteY144" fmla="*/ 1334926 h 1405431"/>
                <a:gd name="connsiteX145" fmla="*/ 643252 w 1405689"/>
                <a:gd name="connsiteY145" fmla="*/ 1312733 h 1405431"/>
                <a:gd name="connsiteX146" fmla="*/ 621821 w 1405689"/>
                <a:gd name="connsiteY146" fmla="*/ 1307399 h 1405431"/>
                <a:gd name="connsiteX147" fmla="*/ 550193 w 1405689"/>
                <a:gd name="connsiteY147" fmla="*/ 1291683 h 1405431"/>
                <a:gd name="connsiteX148" fmla="*/ 532762 w 1405689"/>
                <a:gd name="connsiteY148" fmla="*/ 1279205 h 1405431"/>
                <a:gd name="connsiteX149" fmla="*/ 537049 w 1405689"/>
                <a:gd name="connsiteY149" fmla="*/ 1263298 h 1405431"/>
                <a:gd name="connsiteX150" fmla="*/ 557527 w 1405689"/>
                <a:gd name="connsiteY150" fmla="*/ 1261965 h 1405431"/>
                <a:gd name="connsiteX151" fmla="*/ 651063 w 1405689"/>
                <a:gd name="connsiteY151" fmla="*/ 1283015 h 1405431"/>
                <a:gd name="connsiteX152" fmla="*/ 676971 w 1405689"/>
                <a:gd name="connsiteY152" fmla="*/ 1288349 h 1405431"/>
                <a:gd name="connsiteX153" fmla="*/ 691735 w 1405689"/>
                <a:gd name="connsiteY153" fmla="*/ 1299779 h 1405431"/>
                <a:gd name="connsiteX154" fmla="*/ 694687 w 1405689"/>
                <a:gd name="connsiteY154" fmla="*/ 1315400 h 1405431"/>
                <a:gd name="connsiteX155" fmla="*/ 692116 w 1405689"/>
                <a:gd name="connsiteY155" fmla="*/ 1346071 h 1405431"/>
                <a:gd name="connsiteX156" fmla="*/ 713071 w 1405689"/>
                <a:gd name="connsiteY156" fmla="*/ 1371693 h 1405431"/>
                <a:gd name="connsiteX157" fmla="*/ 760696 w 1405689"/>
                <a:gd name="connsiteY157" fmla="*/ 1369502 h 1405431"/>
                <a:gd name="connsiteX158" fmla="*/ 838705 w 1405689"/>
                <a:gd name="connsiteY158" fmla="*/ 1357691 h 1405431"/>
                <a:gd name="connsiteX159" fmla="*/ 882520 w 1405689"/>
                <a:gd name="connsiteY159" fmla="*/ 1346642 h 1405431"/>
                <a:gd name="connsiteX160" fmla="*/ 893760 w 1405689"/>
                <a:gd name="connsiteY160" fmla="*/ 1339117 h 1405431"/>
                <a:gd name="connsiteX161" fmla="*/ 897284 w 1405689"/>
                <a:gd name="connsiteY161" fmla="*/ 1328449 h 1405431"/>
                <a:gd name="connsiteX162" fmla="*/ 890712 w 1405689"/>
                <a:gd name="connsiteY162" fmla="*/ 1307399 h 1405431"/>
                <a:gd name="connsiteX163" fmla="*/ 865185 w 1405689"/>
                <a:gd name="connsiteY163" fmla="*/ 1294826 h 1405431"/>
                <a:gd name="connsiteX164" fmla="*/ 796700 w 1405689"/>
                <a:gd name="connsiteY164" fmla="*/ 1308542 h 1405431"/>
                <a:gd name="connsiteX165" fmla="*/ 763077 w 1405689"/>
                <a:gd name="connsiteY165" fmla="*/ 1312924 h 1405431"/>
                <a:gd name="connsiteX166" fmla="*/ 747132 w 1405689"/>
                <a:gd name="connsiteY166" fmla="*/ 1299236 h 1405431"/>
                <a:gd name="connsiteX167" fmla="*/ 747456 w 1405689"/>
                <a:gd name="connsiteY167" fmla="*/ 1294826 h 1405431"/>
                <a:gd name="connsiteX168" fmla="*/ 765172 w 1405689"/>
                <a:gd name="connsiteY168" fmla="*/ 1283205 h 1405431"/>
                <a:gd name="connsiteX169" fmla="*/ 870519 w 1405689"/>
                <a:gd name="connsiteY169" fmla="*/ 1256535 h 1405431"/>
                <a:gd name="connsiteX170" fmla="*/ 892522 w 1405689"/>
                <a:gd name="connsiteY170" fmla="*/ 1252725 h 1405431"/>
                <a:gd name="connsiteX171" fmla="*/ 912238 w 1405689"/>
                <a:gd name="connsiteY171" fmla="*/ 1267013 h 1405431"/>
                <a:gd name="connsiteX172" fmla="*/ 916144 w 1405689"/>
                <a:gd name="connsiteY172" fmla="*/ 1279681 h 1405431"/>
                <a:gd name="connsiteX173" fmla="*/ 925669 w 1405689"/>
                <a:gd name="connsiteY173" fmla="*/ 1310161 h 1405431"/>
                <a:gd name="connsiteX174" fmla="*/ 946319 w 1405689"/>
                <a:gd name="connsiteY174" fmla="*/ 1322620 h 1405431"/>
                <a:gd name="connsiteX175" fmla="*/ 949672 w 1405689"/>
                <a:gd name="connsiteY175" fmla="*/ 1321401 h 1405431"/>
                <a:gd name="connsiteX176" fmla="*/ 955196 w 1405689"/>
                <a:gd name="connsiteY176" fmla="*/ 1319400 h 1405431"/>
                <a:gd name="connsiteX177" fmla="*/ 1092451 w 1405689"/>
                <a:gd name="connsiteY177" fmla="*/ 1240343 h 1405431"/>
                <a:gd name="connsiteX178" fmla="*/ 1109977 w 1405689"/>
                <a:gd name="connsiteY178" fmla="*/ 1225770 h 1405431"/>
                <a:gd name="connsiteX179" fmla="*/ 1111978 w 1405689"/>
                <a:gd name="connsiteY179" fmla="*/ 1205863 h 1405431"/>
                <a:gd name="connsiteX180" fmla="*/ 1103310 w 1405689"/>
                <a:gd name="connsiteY180" fmla="*/ 1194051 h 1405431"/>
                <a:gd name="connsiteX181" fmla="*/ 1070925 w 1405689"/>
                <a:gd name="connsiteY181" fmla="*/ 1189956 h 1405431"/>
                <a:gd name="connsiteX182" fmla="*/ 1028158 w 1405689"/>
                <a:gd name="connsiteY182" fmla="*/ 1218531 h 1405431"/>
                <a:gd name="connsiteX183" fmla="*/ 985962 w 1405689"/>
                <a:gd name="connsiteY183" fmla="*/ 1244820 h 1405431"/>
                <a:gd name="connsiteX184" fmla="*/ 971960 w 1405689"/>
                <a:gd name="connsiteY184" fmla="*/ 1247868 h 1405431"/>
                <a:gd name="connsiteX185" fmla="*/ 959501 w 1405689"/>
                <a:gd name="connsiteY185" fmla="*/ 1232475 h 1405431"/>
                <a:gd name="connsiteX186" fmla="*/ 961102 w 1405689"/>
                <a:gd name="connsiteY186" fmla="*/ 1227294 h 1405431"/>
                <a:gd name="connsiteX187" fmla="*/ 972913 w 1405689"/>
                <a:gd name="connsiteY187" fmla="*/ 1216530 h 1405431"/>
                <a:gd name="connsiteX188" fmla="*/ 1065019 w 1405689"/>
                <a:gd name="connsiteY188" fmla="*/ 1155856 h 1405431"/>
                <a:gd name="connsiteX189" fmla="*/ 1105120 w 1405689"/>
                <a:gd name="connsiteY189" fmla="*/ 1150808 h 1405431"/>
                <a:gd name="connsiteX190" fmla="*/ 1116645 w 1405689"/>
                <a:gd name="connsiteY190" fmla="*/ 1162809 h 1405431"/>
                <a:gd name="connsiteX191" fmla="*/ 1133695 w 1405689"/>
                <a:gd name="connsiteY191" fmla="*/ 1181288 h 1405431"/>
                <a:gd name="connsiteX192" fmla="*/ 1157593 w 1405689"/>
                <a:gd name="connsiteY192" fmla="*/ 1183222 h 1405431"/>
                <a:gd name="connsiteX193" fmla="*/ 1158460 w 1405689"/>
                <a:gd name="connsiteY193" fmla="*/ 1182431 h 1405431"/>
                <a:gd name="connsiteX194" fmla="*/ 1166175 w 1405689"/>
                <a:gd name="connsiteY194" fmla="*/ 1175573 h 1405431"/>
                <a:gd name="connsiteX195" fmla="*/ 1210847 w 1405689"/>
                <a:gd name="connsiteY195" fmla="*/ 1124995 h 1405431"/>
                <a:gd name="connsiteX196" fmla="*/ 1271236 w 1405689"/>
                <a:gd name="connsiteY196" fmla="*/ 1046604 h 1405431"/>
                <a:gd name="connsiteX197" fmla="*/ 1284666 w 1405689"/>
                <a:gd name="connsiteY197" fmla="*/ 1018029 h 1405431"/>
                <a:gd name="connsiteX198" fmla="*/ 1282285 w 1405689"/>
                <a:gd name="connsiteY198" fmla="*/ 1001932 h 1405431"/>
                <a:gd name="connsiteX199" fmla="*/ 1268473 w 1405689"/>
                <a:gd name="connsiteY199" fmla="*/ 988788 h 1405431"/>
                <a:gd name="connsiteX200" fmla="*/ 1245137 w 1405689"/>
                <a:gd name="connsiteY200" fmla="*/ 991074 h 1405431"/>
                <a:gd name="connsiteX201" fmla="*/ 1236184 w 1405689"/>
                <a:gd name="connsiteY201" fmla="*/ 1000599 h 1405431"/>
                <a:gd name="connsiteX202" fmla="*/ 1200941 w 1405689"/>
                <a:gd name="connsiteY202" fmla="*/ 1050510 h 1405431"/>
                <a:gd name="connsiteX203" fmla="*/ 1168175 w 1405689"/>
                <a:gd name="connsiteY203" fmla="*/ 1092420 h 1405431"/>
                <a:gd name="connsiteX204" fmla="*/ 1155507 w 1405689"/>
                <a:gd name="connsiteY204" fmla="*/ 1099563 h 1405431"/>
                <a:gd name="connsiteX205" fmla="*/ 1139029 w 1405689"/>
                <a:gd name="connsiteY205" fmla="*/ 1086895 h 1405431"/>
                <a:gd name="connsiteX206" fmla="*/ 1144267 w 1405689"/>
                <a:gd name="connsiteY206" fmla="*/ 1072132 h 1405431"/>
                <a:gd name="connsiteX207" fmla="*/ 1185796 w 1405689"/>
                <a:gd name="connsiteY207" fmla="*/ 1013362 h 1405431"/>
                <a:gd name="connsiteX208" fmla="*/ 1208942 w 1405689"/>
                <a:gd name="connsiteY208" fmla="*/ 982215 h 1405431"/>
                <a:gd name="connsiteX209" fmla="*/ 1213705 w 1405689"/>
                <a:gd name="connsiteY209" fmla="*/ 975929 h 1405431"/>
                <a:gd name="connsiteX210" fmla="*/ 1207513 w 1405689"/>
                <a:gd name="connsiteY210" fmla="*/ 959927 h 1405431"/>
                <a:gd name="connsiteX211" fmla="*/ 1202751 w 1405689"/>
                <a:gd name="connsiteY211" fmla="*/ 958879 h 1405431"/>
                <a:gd name="connsiteX212" fmla="*/ 1131885 w 1405689"/>
                <a:gd name="connsiteY212" fmla="*/ 955926 h 1405431"/>
                <a:gd name="connsiteX213" fmla="*/ 1065210 w 1405689"/>
                <a:gd name="connsiteY213" fmla="*/ 954879 h 1405431"/>
                <a:gd name="connsiteX214" fmla="*/ 1054923 w 1405689"/>
                <a:gd name="connsiteY214" fmla="*/ 954879 h 1405431"/>
                <a:gd name="connsiteX215" fmla="*/ 1027872 w 1405689"/>
                <a:gd name="connsiteY215" fmla="*/ 954879 h 1405431"/>
                <a:gd name="connsiteX216" fmla="*/ 1012822 w 1405689"/>
                <a:gd name="connsiteY216" fmla="*/ 954879 h 1405431"/>
                <a:gd name="connsiteX217" fmla="*/ 984247 w 1405689"/>
                <a:gd name="connsiteY217" fmla="*/ 954117 h 1405431"/>
                <a:gd name="connsiteX218" fmla="*/ 971960 w 1405689"/>
                <a:gd name="connsiteY218" fmla="*/ 943258 h 1405431"/>
                <a:gd name="connsiteX219" fmla="*/ 970246 w 1405689"/>
                <a:gd name="connsiteY219" fmla="*/ 926304 h 1405431"/>
                <a:gd name="connsiteX220" fmla="*/ 970246 w 1405689"/>
                <a:gd name="connsiteY220" fmla="*/ 831054 h 1405431"/>
                <a:gd name="connsiteX221" fmla="*/ 967293 w 1405689"/>
                <a:gd name="connsiteY221" fmla="*/ 820957 h 1405431"/>
                <a:gd name="connsiteX222" fmla="*/ 958606 w 1405689"/>
                <a:gd name="connsiteY222" fmla="*/ 817290 h 1405431"/>
                <a:gd name="connsiteX223" fmla="*/ 956911 w 1405689"/>
                <a:gd name="connsiteY223" fmla="*/ 818290 h 1405431"/>
                <a:gd name="connsiteX224" fmla="*/ 942814 w 1405689"/>
                <a:gd name="connsiteY224" fmla="*/ 828863 h 1405431"/>
                <a:gd name="connsiteX225" fmla="*/ 864709 w 1405689"/>
                <a:gd name="connsiteY225" fmla="*/ 902682 h 1405431"/>
                <a:gd name="connsiteX226" fmla="*/ 830800 w 1405689"/>
                <a:gd name="connsiteY226" fmla="*/ 934876 h 1405431"/>
                <a:gd name="connsiteX227" fmla="*/ 817750 w 1405689"/>
                <a:gd name="connsiteY227" fmla="*/ 940496 h 1405431"/>
                <a:gd name="connsiteX228" fmla="*/ 807654 w 1405689"/>
                <a:gd name="connsiteY228" fmla="*/ 938305 h 1405431"/>
                <a:gd name="connsiteX229" fmla="*/ 804034 w 1405689"/>
                <a:gd name="connsiteY229" fmla="*/ 926875 h 1405431"/>
                <a:gd name="connsiteX230" fmla="*/ 815083 w 1405689"/>
                <a:gd name="connsiteY230" fmla="*/ 908492 h 1405431"/>
                <a:gd name="connsiteX231" fmla="*/ 831276 w 1405689"/>
                <a:gd name="connsiteY231" fmla="*/ 891918 h 1405431"/>
                <a:gd name="connsiteX232" fmla="*/ 889378 w 1405689"/>
                <a:gd name="connsiteY232" fmla="*/ 833530 h 1405431"/>
                <a:gd name="connsiteX233" fmla="*/ 935098 w 1405689"/>
                <a:gd name="connsiteY233" fmla="*/ 785334 h 1405431"/>
                <a:gd name="connsiteX234" fmla="*/ 944623 w 1405689"/>
                <a:gd name="connsiteY234" fmla="*/ 767998 h 1405431"/>
                <a:gd name="connsiteX235" fmla="*/ 929736 w 1405689"/>
                <a:gd name="connsiteY235" fmla="*/ 742372 h 1405431"/>
                <a:gd name="connsiteX236" fmla="*/ 926716 w 1405689"/>
                <a:gd name="connsiteY236" fmla="*/ 741804 h 1405431"/>
                <a:gd name="connsiteX237" fmla="*/ 902047 w 1405689"/>
                <a:gd name="connsiteY237" fmla="*/ 751329 h 1405431"/>
                <a:gd name="connsiteX238" fmla="*/ 858613 w 1405689"/>
                <a:gd name="connsiteY238" fmla="*/ 791620 h 1405431"/>
                <a:gd name="connsiteX239" fmla="*/ 834229 w 1405689"/>
                <a:gd name="connsiteY239" fmla="*/ 818100 h 1405431"/>
                <a:gd name="connsiteX240" fmla="*/ 786604 w 1405689"/>
                <a:gd name="connsiteY240" fmla="*/ 869439 h 1405431"/>
                <a:gd name="connsiteX241" fmla="*/ 749551 w 1405689"/>
                <a:gd name="connsiteY241" fmla="*/ 910302 h 1405431"/>
                <a:gd name="connsiteX242" fmla="*/ 737931 w 1405689"/>
                <a:gd name="connsiteY242" fmla="*/ 914874 h 1405431"/>
                <a:gd name="connsiteX243" fmla="*/ 728406 w 1405689"/>
                <a:gd name="connsiteY243" fmla="*/ 909825 h 1405431"/>
                <a:gd name="connsiteX244" fmla="*/ 726596 w 1405689"/>
                <a:gd name="connsiteY244" fmla="*/ 893252 h 1405431"/>
                <a:gd name="connsiteX245" fmla="*/ 727453 w 1405689"/>
                <a:gd name="connsiteY245" fmla="*/ 736375 h 1405431"/>
                <a:gd name="connsiteX246" fmla="*/ 738502 w 1405689"/>
                <a:gd name="connsiteY246" fmla="*/ 722754 h 1405431"/>
                <a:gd name="connsiteX247" fmla="*/ 749075 w 1405689"/>
                <a:gd name="connsiteY247" fmla="*/ 721516 h 1405431"/>
                <a:gd name="connsiteX248" fmla="*/ 788318 w 1405689"/>
                <a:gd name="connsiteY248" fmla="*/ 722278 h 1405431"/>
                <a:gd name="connsiteX249" fmla="*/ 858613 w 1405689"/>
                <a:gd name="connsiteY249" fmla="*/ 723231 h 1405431"/>
                <a:gd name="connsiteX250" fmla="*/ 909762 w 1405689"/>
                <a:gd name="connsiteY250" fmla="*/ 722373 h 1405431"/>
                <a:gd name="connsiteX251" fmla="*/ 950148 w 1405689"/>
                <a:gd name="connsiteY251" fmla="*/ 722373 h 1405431"/>
                <a:gd name="connsiteX252" fmla="*/ 965959 w 1405689"/>
                <a:gd name="connsiteY252" fmla="*/ 711420 h 1405431"/>
                <a:gd name="connsiteX253" fmla="*/ 967960 w 1405689"/>
                <a:gd name="connsiteY253" fmla="*/ 693417 h 1405431"/>
                <a:gd name="connsiteX254" fmla="*/ 967960 w 1405689"/>
                <a:gd name="connsiteY254" fmla="*/ 629028 h 1405431"/>
                <a:gd name="connsiteX255" fmla="*/ 967960 w 1405689"/>
                <a:gd name="connsiteY255" fmla="*/ 599501 h 1405431"/>
                <a:gd name="connsiteX256" fmla="*/ 967960 w 1405689"/>
                <a:gd name="connsiteY256" fmla="*/ 531111 h 1405431"/>
                <a:gd name="connsiteX257" fmla="*/ 967960 w 1405689"/>
                <a:gd name="connsiteY257" fmla="*/ 468627 h 1405431"/>
                <a:gd name="connsiteX258" fmla="*/ 981104 w 1405689"/>
                <a:gd name="connsiteY258" fmla="*/ 453864 h 1405431"/>
                <a:gd name="connsiteX259" fmla="*/ 997201 w 1405689"/>
                <a:gd name="connsiteY259" fmla="*/ 452911 h 1405431"/>
                <a:gd name="connsiteX260" fmla="*/ 1044255 w 1405689"/>
                <a:gd name="connsiteY260" fmla="*/ 453768 h 1405431"/>
                <a:gd name="connsiteX261" fmla="*/ 1070734 w 1405689"/>
                <a:gd name="connsiteY261" fmla="*/ 452911 h 1405431"/>
                <a:gd name="connsiteX262" fmla="*/ 1123789 w 1405689"/>
                <a:gd name="connsiteY262" fmla="*/ 453959 h 1405431"/>
                <a:gd name="connsiteX263" fmla="*/ 1132171 w 1405689"/>
                <a:gd name="connsiteY263" fmla="*/ 457007 h 1405431"/>
                <a:gd name="connsiteX264" fmla="*/ 1132837 w 1405689"/>
                <a:gd name="connsiteY264" fmla="*/ 473390 h 1405431"/>
                <a:gd name="connsiteX265" fmla="*/ 1122550 w 1405689"/>
                <a:gd name="connsiteY265" fmla="*/ 485201 h 1405431"/>
                <a:gd name="connsiteX266" fmla="*/ 1026729 w 1405689"/>
                <a:gd name="connsiteY266" fmla="*/ 579784 h 1405431"/>
                <a:gd name="connsiteX267" fmla="*/ 1011203 w 1405689"/>
                <a:gd name="connsiteY267" fmla="*/ 598834 h 1405431"/>
                <a:gd name="connsiteX268" fmla="*/ 1011203 w 1405689"/>
                <a:gd name="connsiteY268" fmla="*/ 616551 h 1405431"/>
                <a:gd name="connsiteX269" fmla="*/ 1023871 w 1405689"/>
                <a:gd name="connsiteY269" fmla="*/ 626933 h 1405431"/>
                <a:gd name="connsiteX270" fmla="*/ 1039492 w 1405689"/>
                <a:gd name="connsiteY270" fmla="*/ 626933 h 1405431"/>
                <a:gd name="connsiteX271" fmla="*/ 1057971 w 1405689"/>
                <a:gd name="connsiteY271" fmla="*/ 615312 h 1405431"/>
                <a:gd name="connsiteX272" fmla="*/ 1077497 w 1405689"/>
                <a:gd name="connsiteY272" fmla="*/ 597977 h 1405431"/>
                <a:gd name="connsiteX273" fmla="*/ 1144172 w 1405689"/>
                <a:gd name="connsiteY273" fmla="*/ 534731 h 1405431"/>
                <a:gd name="connsiteX274" fmla="*/ 1173795 w 1405689"/>
                <a:gd name="connsiteY274" fmla="*/ 508156 h 1405431"/>
                <a:gd name="connsiteX275" fmla="*/ 1186558 w 1405689"/>
                <a:gd name="connsiteY275" fmla="*/ 503775 h 1405431"/>
                <a:gd name="connsiteX276" fmla="*/ 1194464 w 1405689"/>
                <a:gd name="connsiteY276" fmla="*/ 511395 h 1405431"/>
                <a:gd name="connsiteX277" fmla="*/ 1191226 w 1405689"/>
                <a:gd name="connsiteY277" fmla="*/ 525587 h 1405431"/>
                <a:gd name="connsiteX278" fmla="*/ 1174176 w 1405689"/>
                <a:gd name="connsiteY278" fmla="*/ 542827 h 1405431"/>
                <a:gd name="connsiteX279" fmla="*/ 1150554 w 1405689"/>
                <a:gd name="connsiteY279" fmla="*/ 566640 h 1405431"/>
                <a:gd name="connsiteX280" fmla="*/ 1102929 w 1405689"/>
                <a:gd name="connsiteY280" fmla="*/ 615217 h 1405431"/>
                <a:gd name="connsiteX281" fmla="*/ 1065877 w 1405689"/>
                <a:gd name="connsiteY281" fmla="*/ 651222 h 1405431"/>
                <a:gd name="connsiteX282" fmla="*/ 1015299 w 1405689"/>
                <a:gd name="connsiteY282" fmla="*/ 702371 h 1405431"/>
                <a:gd name="connsiteX283" fmla="*/ 1008155 w 1405689"/>
                <a:gd name="connsiteY283" fmla="*/ 712372 h 1405431"/>
                <a:gd name="connsiteX284" fmla="*/ 1010184 w 1405689"/>
                <a:gd name="connsiteY284" fmla="*/ 723915 h 1405431"/>
                <a:gd name="connsiteX285" fmla="*/ 1010917 w 1405689"/>
                <a:gd name="connsiteY285" fmla="*/ 724374 h 1405431"/>
                <a:gd name="connsiteX286" fmla="*/ 1024252 w 1405689"/>
                <a:gd name="connsiteY286" fmla="*/ 728565 h 1405431"/>
                <a:gd name="connsiteX287" fmla="*/ 1077307 w 1405689"/>
                <a:gd name="connsiteY287" fmla="*/ 727708 h 1405431"/>
                <a:gd name="connsiteX288" fmla="*/ 1155602 w 1405689"/>
                <a:gd name="connsiteY288" fmla="*/ 728565 h 1405431"/>
                <a:gd name="connsiteX289" fmla="*/ 1181129 w 1405689"/>
                <a:gd name="connsiteY289" fmla="*/ 728565 h 1405431"/>
                <a:gd name="connsiteX290" fmla="*/ 1221420 w 1405689"/>
                <a:gd name="connsiteY290" fmla="*/ 753806 h 1405431"/>
                <a:gd name="connsiteX291" fmla="*/ 1226944 w 1405689"/>
                <a:gd name="connsiteY291" fmla="*/ 776094 h 1405431"/>
                <a:gd name="connsiteX292" fmla="*/ 1225611 w 1405689"/>
                <a:gd name="connsiteY292" fmla="*/ 834006 h 1405431"/>
                <a:gd name="connsiteX293" fmla="*/ 1207323 w 1405689"/>
                <a:gd name="connsiteY293" fmla="*/ 859533 h 1405431"/>
                <a:gd name="connsiteX294" fmla="*/ 1186368 w 1405689"/>
                <a:gd name="connsiteY294" fmla="*/ 863058 h 1405431"/>
                <a:gd name="connsiteX295" fmla="*/ 1158460 w 1405689"/>
                <a:gd name="connsiteY295" fmla="*/ 864391 h 1405431"/>
                <a:gd name="connsiteX296" fmla="*/ 1119693 w 1405689"/>
                <a:gd name="connsiteY296" fmla="*/ 864391 h 1405431"/>
                <a:gd name="connsiteX297" fmla="*/ 1099119 w 1405689"/>
                <a:gd name="connsiteY297" fmla="*/ 862772 h 1405431"/>
                <a:gd name="connsiteX298" fmla="*/ 1085612 w 1405689"/>
                <a:gd name="connsiteY298" fmla="*/ 845122 h 1405431"/>
                <a:gd name="connsiteX299" fmla="*/ 1089022 w 1405689"/>
                <a:gd name="connsiteY299" fmla="*/ 837245 h 1405431"/>
                <a:gd name="connsiteX300" fmla="*/ 1102262 w 1405689"/>
                <a:gd name="connsiteY300" fmla="*/ 831911 h 1405431"/>
                <a:gd name="connsiteX301" fmla="*/ 1142648 w 1405689"/>
                <a:gd name="connsiteY301" fmla="*/ 831911 h 1405431"/>
                <a:gd name="connsiteX302" fmla="*/ 1163127 w 1405689"/>
                <a:gd name="connsiteY302" fmla="*/ 830768 h 1405431"/>
                <a:gd name="connsiteX303" fmla="*/ 1191845 w 1405689"/>
                <a:gd name="connsiteY303" fmla="*/ 794402 h 1405431"/>
                <a:gd name="connsiteX304" fmla="*/ 1191702 w 1405689"/>
                <a:gd name="connsiteY304" fmla="*/ 793335 h 1405431"/>
                <a:gd name="connsiteX305" fmla="*/ 1168461 w 1405689"/>
                <a:gd name="connsiteY305" fmla="*/ 766284 h 1405431"/>
                <a:gd name="connsiteX306" fmla="*/ 1143791 w 1405689"/>
                <a:gd name="connsiteY306" fmla="*/ 763426 h 1405431"/>
                <a:gd name="connsiteX307" fmla="*/ 1071020 w 1405689"/>
                <a:gd name="connsiteY307" fmla="*/ 764474 h 1405431"/>
                <a:gd name="connsiteX308" fmla="*/ 1025491 w 1405689"/>
                <a:gd name="connsiteY308" fmla="*/ 791049 h 1405431"/>
                <a:gd name="connsiteX309" fmla="*/ 1012918 w 1405689"/>
                <a:gd name="connsiteY309" fmla="*/ 825434 h 1405431"/>
                <a:gd name="connsiteX310" fmla="*/ 1011203 w 1405689"/>
                <a:gd name="connsiteY310" fmla="*/ 853342 h 1405431"/>
                <a:gd name="connsiteX311" fmla="*/ 1032730 w 1405689"/>
                <a:gd name="connsiteY311" fmla="*/ 901824 h 1405431"/>
                <a:gd name="connsiteX312" fmla="*/ 1054732 w 1405689"/>
                <a:gd name="connsiteY312" fmla="*/ 916493 h 1405431"/>
                <a:gd name="connsiteX313" fmla="*/ 1067782 w 1405689"/>
                <a:gd name="connsiteY313" fmla="*/ 917826 h 1405431"/>
                <a:gd name="connsiteX314" fmla="*/ 1133028 w 1405689"/>
                <a:gd name="connsiteY314" fmla="*/ 919827 h 1405431"/>
                <a:gd name="connsiteX315" fmla="*/ 1166746 w 1405689"/>
                <a:gd name="connsiteY315" fmla="*/ 920779 h 1405431"/>
                <a:gd name="connsiteX316" fmla="*/ 1215419 w 1405689"/>
                <a:gd name="connsiteY316" fmla="*/ 921827 h 1405431"/>
                <a:gd name="connsiteX317" fmla="*/ 1243423 w 1405689"/>
                <a:gd name="connsiteY317" fmla="*/ 922970 h 1405431"/>
                <a:gd name="connsiteX318" fmla="*/ 1261615 w 1405689"/>
                <a:gd name="connsiteY318" fmla="*/ 926208 h 1405431"/>
                <a:gd name="connsiteX319" fmla="*/ 1305811 w 1405689"/>
                <a:gd name="connsiteY319" fmla="*/ 942877 h 1405431"/>
                <a:gd name="connsiteX320" fmla="*/ 1324461 w 1405689"/>
                <a:gd name="connsiteY320" fmla="*/ 937553 h 1405431"/>
                <a:gd name="connsiteX321" fmla="*/ 1324861 w 1405689"/>
                <a:gd name="connsiteY321" fmla="*/ 936781 h 1405431"/>
                <a:gd name="connsiteX322" fmla="*/ 1339149 w 1405689"/>
                <a:gd name="connsiteY322" fmla="*/ 903253 h 1405431"/>
                <a:gd name="connsiteX323" fmla="*/ 1350865 w 1405689"/>
                <a:gd name="connsiteY323" fmla="*/ 857057 h 1405431"/>
                <a:gd name="connsiteX324" fmla="*/ 1364581 w 1405689"/>
                <a:gd name="connsiteY324" fmla="*/ 784191 h 1405431"/>
                <a:gd name="connsiteX325" fmla="*/ 1366676 w 1405689"/>
                <a:gd name="connsiteY325" fmla="*/ 758378 h 1405431"/>
                <a:gd name="connsiteX326" fmla="*/ 1357627 w 1405689"/>
                <a:gd name="connsiteY326" fmla="*/ 738090 h 1405431"/>
                <a:gd name="connsiteX327" fmla="*/ 1334005 w 1405689"/>
                <a:gd name="connsiteY327" fmla="*/ 734661 h 1405431"/>
                <a:gd name="connsiteX328" fmla="*/ 1316384 w 1405689"/>
                <a:gd name="connsiteY328" fmla="*/ 750472 h 1405431"/>
                <a:gd name="connsiteX329" fmla="*/ 1306859 w 1405689"/>
                <a:gd name="connsiteY329" fmla="*/ 790953 h 1405431"/>
                <a:gd name="connsiteX330" fmla="*/ 1297334 w 1405689"/>
                <a:gd name="connsiteY330" fmla="*/ 847532 h 1405431"/>
                <a:gd name="connsiteX331" fmla="*/ 1291524 w 1405689"/>
                <a:gd name="connsiteY331" fmla="*/ 863629 h 1405431"/>
                <a:gd name="connsiteX332" fmla="*/ 1273645 w 1405689"/>
                <a:gd name="connsiteY332" fmla="*/ 866934 h 1405431"/>
                <a:gd name="connsiteX333" fmla="*/ 1269045 w 1405689"/>
                <a:gd name="connsiteY333" fmla="*/ 861248 h 1405431"/>
                <a:gd name="connsiteX334" fmla="*/ 1266949 w 1405689"/>
                <a:gd name="connsiteY334" fmla="*/ 842198 h 1405431"/>
                <a:gd name="connsiteX335" fmla="*/ 1278951 w 1405689"/>
                <a:gd name="connsiteY335" fmla="*/ 777999 h 1405431"/>
                <a:gd name="connsiteX336" fmla="*/ 1283332 w 1405689"/>
                <a:gd name="connsiteY336" fmla="*/ 737328 h 1405431"/>
                <a:gd name="connsiteX337" fmla="*/ 1284380 w 1405689"/>
                <a:gd name="connsiteY337" fmla="*/ 719230 h 1405431"/>
                <a:gd name="connsiteX338" fmla="*/ 1302954 w 1405689"/>
                <a:gd name="connsiteY338" fmla="*/ 701609 h 1405431"/>
                <a:gd name="connsiteX339" fmla="*/ 1342768 w 1405689"/>
                <a:gd name="connsiteY339" fmla="*/ 700561 h 1405431"/>
                <a:gd name="connsiteX340" fmla="*/ 1354960 w 1405689"/>
                <a:gd name="connsiteY340" fmla="*/ 699418 h 1405431"/>
                <a:gd name="connsiteX341" fmla="*/ 1369915 w 1405689"/>
                <a:gd name="connsiteY341" fmla="*/ 683797 h 1405431"/>
                <a:gd name="connsiteX342" fmla="*/ 1369915 w 1405689"/>
                <a:gd name="connsiteY342" fmla="*/ 666081 h 1405431"/>
                <a:gd name="connsiteX343" fmla="*/ 1366105 w 1405689"/>
                <a:gd name="connsiteY343" fmla="*/ 630933 h 1405431"/>
                <a:gd name="connsiteX344" fmla="*/ 1361628 w 1405689"/>
                <a:gd name="connsiteY344" fmla="*/ 586071 h 1405431"/>
                <a:gd name="connsiteX345" fmla="*/ 1356103 w 1405689"/>
                <a:gd name="connsiteY345" fmla="*/ 551209 h 1405431"/>
                <a:gd name="connsiteX346" fmla="*/ 1340387 w 1405689"/>
                <a:gd name="connsiteY346" fmla="*/ 497964 h 1405431"/>
                <a:gd name="connsiteX347" fmla="*/ 1334672 w 1405689"/>
                <a:gd name="connsiteY347" fmla="*/ 488439 h 1405431"/>
                <a:gd name="connsiteX348" fmla="*/ 1323337 w 1405689"/>
                <a:gd name="connsiteY348" fmla="*/ 484534 h 1405431"/>
                <a:gd name="connsiteX349" fmla="*/ 1291714 w 1405689"/>
                <a:gd name="connsiteY349" fmla="*/ 503584 h 1405431"/>
                <a:gd name="connsiteX350" fmla="*/ 1286571 w 1405689"/>
                <a:gd name="connsiteY350" fmla="*/ 518919 h 1405431"/>
                <a:gd name="connsiteX351" fmla="*/ 1290476 w 1405689"/>
                <a:gd name="connsiteY351" fmla="*/ 544161 h 1405431"/>
                <a:gd name="connsiteX352" fmla="*/ 1304002 w 1405689"/>
                <a:gd name="connsiteY352" fmla="*/ 598072 h 1405431"/>
                <a:gd name="connsiteX353" fmla="*/ 1308383 w 1405689"/>
                <a:gd name="connsiteY353" fmla="*/ 632076 h 1405431"/>
                <a:gd name="connsiteX354" fmla="*/ 1298858 w 1405689"/>
                <a:gd name="connsiteY354" fmla="*/ 645507 h 1405431"/>
                <a:gd name="connsiteX355" fmla="*/ 1282961 w 1405689"/>
                <a:gd name="connsiteY355" fmla="*/ 635872 h 1405431"/>
                <a:gd name="connsiteX356" fmla="*/ 1282856 w 1405689"/>
                <a:gd name="connsiteY356" fmla="*/ 635410 h 1405431"/>
                <a:gd name="connsiteX357" fmla="*/ 1281713 w 1405689"/>
                <a:gd name="connsiteY357" fmla="*/ 631124 h 1405431"/>
                <a:gd name="connsiteX358" fmla="*/ 1273426 w 1405689"/>
                <a:gd name="connsiteY358" fmla="*/ 591690 h 1405431"/>
                <a:gd name="connsiteX359" fmla="*/ 1257615 w 1405689"/>
                <a:gd name="connsiteY359" fmla="*/ 541494 h 1405431"/>
                <a:gd name="connsiteX360" fmla="*/ 1248090 w 1405689"/>
                <a:gd name="connsiteY360" fmla="*/ 511014 h 1405431"/>
                <a:gd name="connsiteX361" fmla="*/ 1249804 w 1405689"/>
                <a:gd name="connsiteY361" fmla="*/ 493583 h 1405431"/>
                <a:gd name="connsiteX362" fmla="*/ 1260568 w 1405689"/>
                <a:gd name="connsiteY362" fmla="*/ 482820 h 1405431"/>
                <a:gd name="connsiteX363" fmla="*/ 1302287 w 1405689"/>
                <a:gd name="connsiteY363" fmla="*/ 452149 h 1405431"/>
                <a:gd name="connsiteX364" fmla="*/ 1309145 w 1405689"/>
                <a:gd name="connsiteY364" fmla="*/ 422526 h 1405431"/>
                <a:gd name="connsiteX365" fmla="*/ 1285142 w 1405689"/>
                <a:gd name="connsiteY365" fmla="*/ 380616 h 1405431"/>
                <a:gd name="connsiteX366" fmla="*/ 1229707 w 1405689"/>
                <a:gd name="connsiteY366" fmla="*/ 298511 h 1405431"/>
                <a:gd name="connsiteX367" fmla="*/ 1210657 w 1405689"/>
                <a:gd name="connsiteY367" fmla="*/ 278223 h 1405431"/>
                <a:gd name="connsiteX368" fmla="*/ 1186939 w 1405689"/>
                <a:gd name="connsiteY368" fmla="*/ 276699 h 1405431"/>
                <a:gd name="connsiteX369" fmla="*/ 1172366 w 1405689"/>
                <a:gd name="connsiteY369" fmla="*/ 288986 h 1405431"/>
                <a:gd name="connsiteX370" fmla="*/ 1169890 w 1405689"/>
                <a:gd name="connsiteY370" fmla="*/ 307369 h 1405431"/>
                <a:gd name="connsiteX371" fmla="*/ 1178081 w 1405689"/>
                <a:gd name="connsiteY371" fmla="*/ 321276 h 1405431"/>
                <a:gd name="connsiteX372" fmla="*/ 1220563 w 1405689"/>
                <a:gd name="connsiteY372" fmla="*/ 380045 h 1405431"/>
                <a:gd name="connsiteX373" fmla="*/ 1234374 w 1405689"/>
                <a:gd name="connsiteY373" fmla="*/ 411477 h 1405431"/>
                <a:gd name="connsiteX374" fmla="*/ 1223420 w 1405689"/>
                <a:gd name="connsiteY374" fmla="*/ 425955 h 1405431"/>
                <a:gd name="connsiteX375" fmla="*/ 1208085 w 1405689"/>
                <a:gd name="connsiteY375" fmla="*/ 419097 h 1405431"/>
                <a:gd name="connsiteX376" fmla="*/ 1200846 w 1405689"/>
                <a:gd name="connsiteY376" fmla="*/ 408525 h 1405431"/>
                <a:gd name="connsiteX377" fmla="*/ 1160365 w 1405689"/>
                <a:gd name="connsiteY377" fmla="*/ 349470 h 1405431"/>
                <a:gd name="connsiteX378" fmla="*/ 1133409 w 1405689"/>
                <a:gd name="connsiteY378" fmla="*/ 314227 h 1405431"/>
                <a:gd name="connsiteX379" fmla="*/ 1128742 w 1405689"/>
                <a:gd name="connsiteY379" fmla="*/ 304702 h 1405431"/>
                <a:gd name="connsiteX380" fmla="*/ 1128742 w 1405689"/>
                <a:gd name="connsiteY380" fmla="*/ 293463 h 1405431"/>
                <a:gd name="connsiteX381" fmla="*/ 1144267 w 1405689"/>
                <a:gd name="connsiteY381" fmla="*/ 272508 h 1405431"/>
                <a:gd name="connsiteX382" fmla="*/ 1165222 w 1405689"/>
                <a:gd name="connsiteY382" fmla="*/ 250314 h 1405431"/>
                <a:gd name="connsiteX383" fmla="*/ 1165984 w 1405689"/>
                <a:gd name="connsiteY383" fmla="*/ 220120 h 1405431"/>
                <a:gd name="connsiteX384" fmla="*/ 1155697 w 1405689"/>
                <a:gd name="connsiteY384" fmla="*/ 209738 h 1405431"/>
                <a:gd name="connsiteX385" fmla="*/ 1143505 w 1405689"/>
                <a:gd name="connsiteY385" fmla="*/ 200213 h 1405431"/>
                <a:gd name="connsiteX386" fmla="*/ 1052732 w 1405689"/>
                <a:gd name="connsiteY386" fmla="*/ 136681 h 1405431"/>
                <a:gd name="connsiteX387" fmla="*/ 1013394 w 1405689"/>
                <a:gd name="connsiteY387" fmla="*/ 115345 h 1405431"/>
                <a:gd name="connsiteX388" fmla="*/ 990343 w 1405689"/>
                <a:gd name="connsiteY388" fmla="*/ 119441 h 1405431"/>
                <a:gd name="connsiteX389" fmla="*/ 982152 w 1405689"/>
                <a:gd name="connsiteY389" fmla="*/ 129728 h 1405431"/>
                <a:gd name="connsiteX390" fmla="*/ 984724 w 1405689"/>
                <a:gd name="connsiteY390" fmla="*/ 154398 h 1405431"/>
                <a:gd name="connsiteX391" fmla="*/ 995677 w 1405689"/>
                <a:gd name="connsiteY391" fmla="*/ 164685 h 1405431"/>
                <a:gd name="connsiteX392" fmla="*/ 1068925 w 1405689"/>
                <a:gd name="connsiteY392" fmla="*/ 213929 h 1405431"/>
                <a:gd name="connsiteX393" fmla="*/ 1088641 w 1405689"/>
                <a:gd name="connsiteY393" fmla="*/ 228597 h 1405431"/>
                <a:gd name="connsiteX394" fmla="*/ 1097119 w 1405689"/>
                <a:gd name="connsiteY394" fmla="*/ 247076 h 1405431"/>
                <a:gd name="connsiteX395" fmla="*/ 1085498 w 1405689"/>
                <a:gd name="connsiteY395" fmla="*/ 259268 h 1405431"/>
                <a:gd name="connsiteX396" fmla="*/ 1073020 w 1405689"/>
                <a:gd name="connsiteY396" fmla="*/ 256696 h 1405431"/>
                <a:gd name="connsiteX397" fmla="*/ 1061590 w 1405689"/>
                <a:gd name="connsiteY397" fmla="*/ 249457 h 1405431"/>
                <a:gd name="connsiteX398" fmla="*/ 982723 w 1405689"/>
                <a:gd name="connsiteY398" fmla="*/ 196403 h 1405431"/>
                <a:gd name="connsiteX399" fmla="*/ 963673 w 1405689"/>
                <a:gd name="connsiteY399" fmla="*/ 186878 h 1405431"/>
                <a:gd name="connsiteX400" fmla="*/ 950824 w 1405689"/>
                <a:gd name="connsiteY400" fmla="*/ 190919 h 1405431"/>
                <a:gd name="connsiteX401" fmla="*/ 949862 w 1405689"/>
                <a:gd name="connsiteY401" fmla="*/ 193831 h 1405431"/>
                <a:gd name="connsiteX402" fmla="*/ 948529 w 1405689"/>
                <a:gd name="connsiteY402" fmla="*/ 210119 h 1405431"/>
                <a:gd name="connsiteX403" fmla="*/ 948529 w 1405689"/>
                <a:gd name="connsiteY403" fmla="*/ 329562 h 1405431"/>
                <a:gd name="connsiteX404" fmla="*/ 947576 w 1405689"/>
                <a:gd name="connsiteY404" fmla="*/ 419383 h 1405431"/>
                <a:gd name="connsiteX405" fmla="*/ 940623 w 1405689"/>
                <a:gd name="connsiteY405" fmla="*/ 432432 h 1405431"/>
                <a:gd name="connsiteX406" fmla="*/ 928621 w 1405689"/>
                <a:gd name="connsiteY406" fmla="*/ 435480 h 1405431"/>
                <a:gd name="connsiteX407" fmla="*/ 835562 w 1405689"/>
                <a:gd name="connsiteY407" fmla="*/ 435480 h 1405431"/>
                <a:gd name="connsiteX408" fmla="*/ 831562 w 1405689"/>
                <a:gd name="connsiteY408" fmla="*/ 435480 h 1405431"/>
                <a:gd name="connsiteX409" fmla="*/ 820579 w 1405689"/>
                <a:gd name="connsiteY409" fmla="*/ 445229 h 1405431"/>
                <a:gd name="connsiteX410" fmla="*/ 823084 w 1405689"/>
                <a:gd name="connsiteY410" fmla="*/ 452625 h 1405431"/>
                <a:gd name="connsiteX411" fmla="*/ 826704 w 1405689"/>
                <a:gd name="connsiteY411" fmla="*/ 457864 h 1405431"/>
                <a:gd name="connsiteX412" fmla="*/ 861851 w 1405689"/>
                <a:gd name="connsiteY412" fmla="*/ 498822 h 1405431"/>
                <a:gd name="connsiteX413" fmla="*/ 900808 w 1405689"/>
                <a:gd name="connsiteY413" fmla="*/ 544065 h 1405431"/>
                <a:gd name="connsiteX414" fmla="*/ 930145 w 1405689"/>
                <a:gd name="connsiteY414" fmla="*/ 579213 h 1405431"/>
                <a:gd name="connsiteX415" fmla="*/ 935098 w 1405689"/>
                <a:gd name="connsiteY415" fmla="*/ 592548 h 1405431"/>
                <a:gd name="connsiteX416" fmla="*/ 926831 w 1405689"/>
                <a:gd name="connsiteY416" fmla="*/ 603181 h 1405431"/>
                <a:gd name="connsiteX417" fmla="*/ 924049 w 1405689"/>
                <a:gd name="connsiteY417" fmla="*/ 603120 h 1405431"/>
                <a:gd name="connsiteX418" fmla="*/ 906428 w 1405689"/>
                <a:gd name="connsiteY418" fmla="*/ 593595 h 1405431"/>
                <a:gd name="connsiteX419" fmla="*/ 826132 w 1405689"/>
                <a:gd name="connsiteY419" fmla="*/ 511014 h 1405431"/>
                <a:gd name="connsiteX420" fmla="*/ 788032 w 1405689"/>
                <a:gd name="connsiteY420" fmla="*/ 474152 h 1405431"/>
                <a:gd name="connsiteX421" fmla="*/ 768982 w 1405689"/>
                <a:gd name="connsiteY421" fmla="*/ 461579 h 1405431"/>
                <a:gd name="connsiteX422" fmla="*/ 749075 w 1405689"/>
                <a:gd name="connsiteY422" fmla="*/ 465198 h 1405431"/>
                <a:gd name="connsiteX423" fmla="*/ 743551 w 1405689"/>
                <a:gd name="connsiteY423" fmla="*/ 485010 h 1405431"/>
                <a:gd name="connsiteX424" fmla="*/ 757552 w 1405689"/>
                <a:gd name="connsiteY424" fmla="*/ 509490 h 1405431"/>
                <a:gd name="connsiteX425" fmla="*/ 794700 w 1405689"/>
                <a:gd name="connsiteY425" fmla="*/ 551400 h 1405431"/>
                <a:gd name="connsiteX426" fmla="*/ 886140 w 1405689"/>
                <a:gd name="connsiteY426" fmla="*/ 641983 h 1405431"/>
                <a:gd name="connsiteX427" fmla="*/ 896236 w 1405689"/>
                <a:gd name="connsiteY427" fmla="*/ 651508 h 1405431"/>
                <a:gd name="connsiteX428" fmla="*/ 905285 w 1405689"/>
                <a:gd name="connsiteY428" fmla="*/ 663033 h 1405431"/>
                <a:gd name="connsiteX429" fmla="*/ 897284 w 1405689"/>
                <a:gd name="connsiteY429" fmla="*/ 680083 h 1405431"/>
                <a:gd name="connsiteX430" fmla="*/ 870805 w 1405689"/>
                <a:gd name="connsiteY430" fmla="*/ 681130 h 1405431"/>
                <a:gd name="connsiteX431" fmla="*/ 740026 w 1405689"/>
                <a:gd name="connsiteY431" fmla="*/ 679225 h 1405431"/>
                <a:gd name="connsiteX432" fmla="*/ 726039 w 1405689"/>
                <a:gd name="connsiteY432" fmla="*/ 666577 h 1405431"/>
                <a:gd name="connsiteX433" fmla="*/ 726025 w 1405689"/>
                <a:gd name="connsiteY433" fmla="*/ 666176 h 1405431"/>
                <a:gd name="connsiteX434" fmla="*/ 726025 w 1405689"/>
                <a:gd name="connsiteY434" fmla="*/ 635886 h 1405431"/>
                <a:gd name="connsiteX435" fmla="*/ 726977 w 1405689"/>
                <a:gd name="connsiteY435" fmla="*/ 580737 h 1405431"/>
                <a:gd name="connsiteX436" fmla="*/ 726977 w 1405689"/>
                <a:gd name="connsiteY436" fmla="*/ 475962 h 1405431"/>
                <a:gd name="connsiteX437" fmla="*/ 726977 w 1405689"/>
                <a:gd name="connsiteY437" fmla="*/ 449768 h 1405431"/>
                <a:gd name="connsiteX438" fmla="*/ 710094 w 1405689"/>
                <a:gd name="connsiteY438" fmla="*/ 427238 h 1405431"/>
                <a:gd name="connsiteX439" fmla="*/ 704117 w 1405689"/>
                <a:gd name="connsiteY439" fmla="*/ 427289 h 1405431"/>
                <a:gd name="connsiteX440" fmla="*/ 654016 w 1405689"/>
                <a:gd name="connsiteY440" fmla="*/ 428146 h 1405431"/>
                <a:gd name="connsiteX441" fmla="*/ 593532 w 1405689"/>
                <a:gd name="connsiteY441" fmla="*/ 429194 h 1405431"/>
                <a:gd name="connsiteX442" fmla="*/ 513331 w 1405689"/>
                <a:gd name="connsiteY442" fmla="*/ 430146 h 1405431"/>
                <a:gd name="connsiteX443" fmla="*/ 468564 w 1405689"/>
                <a:gd name="connsiteY443" fmla="*/ 430146 h 1405431"/>
                <a:gd name="connsiteX444" fmla="*/ 454372 w 1405689"/>
                <a:gd name="connsiteY444" fmla="*/ 421574 h 1405431"/>
                <a:gd name="connsiteX445" fmla="*/ 451324 w 1405689"/>
                <a:gd name="connsiteY445" fmla="*/ 405381 h 1405431"/>
                <a:gd name="connsiteX446" fmla="*/ 451990 w 1405689"/>
                <a:gd name="connsiteY446" fmla="*/ 284985 h 1405431"/>
                <a:gd name="connsiteX447" fmla="*/ 455705 w 1405689"/>
                <a:gd name="connsiteY447" fmla="*/ 273936 h 1405431"/>
                <a:gd name="connsiteX448" fmla="*/ 460372 w 1405689"/>
                <a:gd name="connsiteY448" fmla="*/ 271365 h 1405431"/>
                <a:gd name="connsiteX449" fmla="*/ 475612 w 1405689"/>
                <a:gd name="connsiteY449" fmla="*/ 278127 h 1405431"/>
                <a:gd name="connsiteX450" fmla="*/ 509521 w 1405689"/>
                <a:gd name="connsiteY450" fmla="*/ 312417 h 1405431"/>
                <a:gd name="connsiteX451" fmla="*/ 570481 w 1405689"/>
                <a:gd name="connsiteY451" fmla="*/ 374901 h 1405431"/>
                <a:gd name="connsiteX452" fmla="*/ 591436 w 1405689"/>
                <a:gd name="connsiteY452" fmla="*/ 393951 h 1405431"/>
                <a:gd name="connsiteX453" fmla="*/ 610486 w 1405689"/>
                <a:gd name="connsiteY453" fmla="*/ 397571 h 1405431"/>
                <a:gd name="connsiteX454" fmla="*/ 625644 w 1405689"/>
                <a:gd name="connsiteY454" fmla="*/ 365401 h 1405431"/>
                <a:gd name="connsiteX455" fmla="*/ 624202 w 1405689"/>
                <a:gd name="connsiteY455" fmla="*/ 362138 h 1405431"/>
                <a:gd name="connsiteX456" fmla="*/ 618297 w 1405689"/>
                <a:gd name="connsiteY456" fmla="*/ 352613 h 1405431"/>
                <a:gd name="connsiteX457" fmla="*/ 600676 w 1405689"/>
                <a:gd name="connsiteY457" fmla="*/ 332039 h 1405431"/>
                <a:gd name="connsiteX458" fmla="*/ 523714 w 1405689"/>
                <a:gd name="connsiteY458" fmla="*/ 250886 h 1405431"/>
                <a:gd name="connsiteX459" fmla="*/ 503521 w 1405689"/>
                <a:gd name="connsiteY459" fmla="*/ 225740 h 1405431"/>
                <a:gd name="connsiteX460" fmla="*/ 504283 w 1405689"/>
                <a:gd name="connsiteY460" fmla="*/ 214215 h 1405431"/>
                <a:gd name="connsiteX461" fmla="*/ 513808 w 1405689"/>
                <a:gd name="connsiteY461" fmla="*/ 211452 h 1405431"/>
                <a:gd name="connsiteX462" fmla="*/ 528190 w 1405689"/>
                <a:gd name="connsiteY462" fmla="*/ 219549 h 1405431"/>
                <a:gd name="connsiteX463" fmla="*/ 608677 w 1405689"/>
                <a:gd name="connsiteY463" fmla="*/ 300702 h 1405431"/>
                <a:gd name="connsiteX464" fmla="*/ 697259 w 1405689"/>
                <a:gd name="connsiteY464" fmla="*/ 389951 h 1405431"/>
                <a:gd name="connsiteX465" fmla="*/ 709165 w 1405689"/>
                <a:gd name="connsiteY465" fmla="*/ 398523 h 1405431"/>
                <a:gd name="connsiteX466" fmla="*/ 722348 w 1405689"/>
                <a:gd name="connsiteY466" fmla="*/ 395756 h 1405431"/>
                <a:gd name="connsiteX467" fmla="*/ 722691 w 1405689"/>
                <a:gd name="connsiteY467" fmla="*/ 395190 h 1405431"/>
                <a:gd name="connsiteX468" fmla="*/ 725548 w 1405689"/>
                <a:gd name="connsiteY468" fmla="*/ 387474 h 1405431"/>
                <a:gd name="connsiteX469" fmla="*/ 725548 w 1405689"/>
                <a:gd name="connsiteY469" fmla="*/ 372330 h 1405431"/>
                <a:gd name="connsiteX470" fmla="*/ 724596 w 1405689"/>
                <a:gd name="connsiteY470" fmla="*/ 288129 h 1405431"/>
                <a:gd name="connsiteX471" fmla="*/ 725548 w 1405689"/>
                <a:gd name="connsiteY471" fmla="*/ 226026 h 1405431"/>
                <a:gd name="connsiteX472" fmla="*/ 733930 w 1405689"/>
                <a:gd name="connsiteY472" fmla="*/ 199451 h 1405431"/>
                <a:gd name="connsiteX473" fmla="*/ 763648 w 1405689"/>
                <a:gd name="connsiteY473" fmla="*/ 180401 h 1405431"/>
                <a:gd name="connsiteX474" fmla="*/ 797748 w 1405689"/>
                <a:gd name="connsiteY474" fmla="*/ 178210 h 1405431"/>
                <a:gd name="connsiteX475" fmla="*/ 857851 w 1405689"/>
                <a:gd name="connsiteY475" fmla="*/ 206214 h 1405431"/>
                <a:gd name="connsiteX476" fmla="*/ 859756 w 1405689"/>
                <a:gd name="connsiteY476" fmla="*/ 223168 h 1405431"/>
                <a:gd name="connsiteX477" fmla="*/ 859756 w 1405689"/>
                <a:gd name="connsiteY477" fmla="*/ 301464 h 1405431"/>
                <a:gd name="connsiteX478" fmla="*/ 850231 w 1405689"/>
                <a:gd name="connsiteY478" fmla="*/ 316608 h 1405431"/>
                <a:gd name="connsiteX479" fmla="*/ 839944 w 1405689"/>
                <a:gd name="connsiteY479" fmla="*/ 317751 h 1405431"/>
                <a:gd name="connsiteX480" fmla="*/ 828799 w 1405689"/>
                <a:gd name="connsiteY480" fmla="*/ 302035 h 1405431"/>
                <a:gd name="connsiteX481" fmla="*/ 828799 w 1405689"/>
                <a:gd name="connsiteY481" fmla="*/ 267555 h 1405431"/>
                <a:gd name="connsiteX482" fmla="*/ 827275 w 1405689"/>
                <a:gd name="connsiteY482" fmla="*/ 241361 h 1405431"/>
                <a:gd name="connsiteX483" fmla="*/ 790109 w 1405689"/>
                <a:gd name="connsiteY483" fmla="*/ 212351 h 1405431"/>
                <a:gd name="connsiteX484" fmla="*/ 787461 w 1405689"/>
                <a:gd name="connsiteY484" fmla="*/ 212786 h 1405431"/>
                <a:gd name="connsiteX485" fmla="*/ 761839 w 1405689"/>
                <a:gd name="connsiteY485" fmla="*/ 238027 h 1405431"/>
                <a:gd name="connsiteX486" fmla="*/ 758981 w 1405689"/>
                <a:gd name="connsiteY486" fmla="*/ 271079 h 1405431"/>
                <a:gd name="connsiteX487" fmla="*/ 758981 w 1405689"/>
                <a:gd name="connsiteY487" fmla="*/ 324895 h 1405431"/>
                <a:gd name="connsiteX488" fmla="*/ 762982 w 1405689"/>
                <a:gd name="connsiteY488" fmla="*/ 349470 h 1405431"/>
                <a:gd name="connsiteX489" fmla="*/ 827752 w 1405689"/>
                <a:gd name="connsiteY489" fmla="*/ 395190 h 1405431"/>
                <a:gd name="connsiteX490" fmla="*/ 856327 w 1405689"/>
                <a:gd name="connsiteY490" fmla="*/ 394142 h 1405431"/>
                <a:gd name="connsiteX491" fmla="*/ 887950 w 1405689"/>
                <a:gd name="connsiteY491" fmla="*/ 385569 h 1405431"/>
                <a:gd name="connsiteX492" fmla="*/ 909952 w 1405689"/>
                <a:gd name="connsiteY492" fmla="*/ 350803 h 1405431"/>
                <a:gd name="connsiteX493" fmla="*/ 908809 w 1405689"/>
                <a:gd name="connsiteY493" fmla="*/ 259554 h 1405431"/>
                <a:gd name="connsiteX494" fmla="*/ 908809 w 1405689"/>
                <a:gd name="connsiteY494" fmla="*/ 210405 h 1405431"/>
                <a:gd name="connsiteX495" fmla="*/ 908047 w 1405689"/>
                <a:gd name="connsiteY495" fmla="*/ 176019 h 1405431"/>
                <a:gd name="connsiteX496" fmla="*/ 914905 w 1405689"/>
                <a:gd name="connsiteY496" fmla="*/ 132109 h 1405431"/>
                <a:gd name="connsiteX497" fmla="*/ 933289 w 1405689"/>
                <a:gd name="connsiteY497" fmla="*/ 86865 h 1405431"/>
                <a:gd name="connsiteX498" fmla="*/ 925221 w 1405689"/>
                <a:gd name="connsiteY498" fmla="*/ 67901 h 1405431"/>
                <a:gd name="connsiteX499" fmla="*/ 925002 w 1405689"/>
                <a:gd name="connsiteY499" fmla="*/ 67815 h 1405431"/>
                <a:gd name="connsiteX500" fmla="*/ 904618 w 1405689"/>
                <a:gd name="connsiteY500" fmla="*/ 59433 h 1405431"/>
                <a:gd name="connsiteX501" fmla="*/ 835372 w 1405689"/>
                <a:gd name="connsiteY501" fmla="*/ 44670 h 1405431"/>
                <a:gd name="connsiteX502" fmla="*/ 778222 w 1405689"/>
                <a:gd name="connsiteY502" fmla="*/ 36764 h 1405431"/>
                <a:gd name="connsiteX503" fmla="*/ 749647 w 1405689"/>
                <a:gd name="connsiteY503" fmla="*/ 36764 h 1405431"/>
                <a:gd name="connsiteX504" fmla="*/ 735073 w 1405689"/>
                <a:gd name="connsiteY504" fmla="*/ 48861 h 1405431"/>
                <a:gd name="connsiteX505" fmla="*/ 735073 w 1405689"/>
                <a:gd name="connsiteY505" fmla="*/ 67053 h 1405431"/>
                <a:gd name="connsiteX506" fmla="*/ 752885 w 1405689"/>
                <a:gd name="connsiteY506" fmla="*/ 89247 h 1405431"/>
                <a:gd name="connsiteX507" fmla="*/ 776698 w 1405689"/>
                <a:gd name="connsiteY507" fmla="*/ 94485 h 1405431"/>
                <a:gd name="connsiteX508" fmla="*/ 804130 w 1405689"/>
                <a:gd name="connsiteY508" fmla="*/ 98295 h 1405431"/>
                <a:gd name="connsiteX509" fmla="*/ 832705 w 1405689"/>
                <a:gd name="connsiteY509" fmla="*/ 102582 h 1405431"/>
                <a:gd name="connsiteX510" fmla="*/ 862423 w 1405689"/>
                <a:gd name="connsiteY510" fmla="*/ 108582 h 1405431"/>
                <a:gd name="connsiteX511" fmla="*/ 873376 w 1405689"/>
                <a:gd name="connsiteY511" fmla="*/ 118965 h 1405431"/>
                <a:gd name="connsiteX512" fmla="*/ 865137 w 1405689"/>
                <a:gd name="connsiteY512" fmla="*/ 137267 h 1405431"/>
                <a:gd name="connsiteX513" fmla="*/ 862327 w 1405689"/>
                <a:gd name="connsiteY513" fmla="*/ 138015 h 1405431"/>
                <a:gd name="connsiteX514" fmla="*/ 840420 w 1405689"/>
                <a:gd name="connsiteY514" fmla="*/ 136205 h 1405431"/>
                <a:gd name="connsiteX515" fmla="*/ 771554 w 1405689"/>
                <a:gd name="connsiteY515" fmla="*/ 124108 h 1405431"/>
                <a:gd name="connsiteX516" fmla="*/ 724977 w 1405689"/>
                <a:gd name="connsiteY516" fmla="*/ 118869 h 1405431"/>
                <a:gd name="connsiteX517" fmla="*/ 704498 w 1405689"/>
                <a:gd name="connsiteY517" fmla="*/ 99819 h 1405431"/>
                <a:gd name="connsiteX518" fmla="*/ 702688 w 1405689"/>
                <a:gd name="connsiteY518" fmla="*/ 76388 h 1405431"/>
                <a:gd name="connsiteX519" fmla="*/ 700498 w 1405689"/>
                <a:gd name="connsiteY519" fmla="*/ 51051 h 1405431"/>
                <a:gd name="connsiteX520" fmla="*/ 697450 w 1405689"/>
                <a:gd name="connsiteY520" fmla="*/ 40955 h 1405431"/>
                <a:gd name="connsiteX521" fmla="*/ 681352 w 1405689"/>
                <a:gd name="connsiteY521" fmla="*/ 32668 h 1405431"/>
                <a:gd name="connsiteX522" fmla="*/ 637537 w 1405689"/>
                <a:gd name="connsiteY522" fmla="*/ 36478 h 1405431"/>
                <a:gd name="connsiteX523" fmla="*/ 561337 w 1405689"/>
                <a:gd name="connsiteY523" fmla="*/ 50385 h 1405431"/>
                <a:gd name="connsiteX524" fmla="*/ 509426 w 1405689"/>
                <a:gd name="connsiteY524" fmla="*/ 65053 h 1405431"/>
                <a:gd name="connsiteX525" fmla="*/ 493805 w 1405689"/>
                <a:gd name="connsiteY525" fmla="*/ 74578 h 1405431"/>
                <a:gd name="connsiteX526" fmla="*/ 490471 w 1405689"/>
                <a:gd name="connsiteY526" fmla="*/ 89342 h 1405431"/>
                <a:gd name="connsiteX527" fmla="*/ 501520 w 1405689"/>
                <a:gd name="connsiteY527" fmla="*/ 109440 h 1405431"/>
                <a:gd name="connsiteX528" fmla="*/ 522190 w 1405689"/>
                <a:gd name="connsiteY528" fmla="*/ 116393 h 1405431"/>
                <a:gd name="connsiteX529" fmla="*/ 584864 w 1405689"/>
                <a:gd name="connsiteY529" fmla="*/ 99819 h 1405431"/>
                <a:gd name="connsiteX530" fmla="*/ 629155 w 1405689"/>
                <a:gd name="connsiteY530" fmla="*/ 91533 h 1405431"/>
                <a:gd name="connsiteX531" fmla="*/ 644491 w 1405689"/>
                <a:gd name="connsiteY531" fmla="*/ 100581 h 1405431"/>
                <a:gd name="connsiteX532" fmla="*/ 642014 w 1405689"/>
                <a:gd name="connsiteY532" fmla="*/ 115917 h 1405431"/>
                <a:gd name="connsiteX533" fmla="*/ 629346 w 1405689"/>
                <a:gd name="connsiteY533" fmla="*/ 121536 h 1405431"/>
                <a:gd name="connsiteX534" fmla="*/ 522952 w 1405689"/>
                <a:gd name="connsiteY534" fmla="*/ 149254 h 1405431"/>
                <a:gd name="connsiteX535" fmla="*/ 502568 w 1405689"/>
                <a:gd name="connsiteY535" fmla="*/ 154683 h 1405431"/>
                <a:gd name="connsiteX536" fmla="*/ 478851 w 1405689"/>
                <a:gd name="connsiteY536" fmla="*/ 142968 h 1405431"/>
                <a:gd name="connsiteX537" fmla="*/ 471898 w 1405689"/>
                <a:gd name="connsiteY537" fmla="*/ 128204 h 1405431"/>
                <a:gd name="connsiteX538" fmla="*/ 451038 w 1405689"/>
                <a:gd name="connsiteY538" fmla="*/ 98772 h 1405431"/>
                <a:gd name="connsiteX539" fmla="*/ 430464 w 1405689"/>
                <a:gd name="connsiteY539" fmla="*/ 94962 h 1405431"/>
                <a:gd name="connsiteX540" fmla="*/ 406461 w 1405689"/>
                <a:gd name="connsiteY540" fmla="*/ 106296 h 1405431"/>
                <a:gd name="connsiteX541" fmla="*/ 289780 w 1405689"/>
                <a:gd name="connsiteY541" fmla="*/ 187640 h 1405431"/>
                <a:gd name="connsiteX542" fmla="*/ 272920 w 1405689"/>
                <a:gd name="connsiteY542" fmla="*/ 203451 h 1405431"/>
                <a:gd name="connsiteX543" fmla="*/ 271766 w 1405689"/>
                <a:gd name="connsiteY543" fmla="*/ 224299 h 1405431"/>
                <a:gd name="connsiteX544" fmla="*/ 271777 w 1405689"/>
                <a:gd name="connsiteY544" fmla="*/ 224311 h 1405431"/>
                <a:gd name="connsiteX545" fmla="*/ 281302 w 1405689"/>
                <a:gd name="connsiteY545" fmla="*/ 234598 h 1405431"/>
                <a:gd name="connsiteX546" fmla="*/ 312735 w 1405689"/>
                <a:gd name="connsiteY546" fmla="*/ 236503 h 1405431"/>
                <a:gd name="connsiteX547" fmla="*/ 348549 w 1405689"/>
                <a:gd name="connsiteY547" fmla="*/ 208785 h 1405431"/>
                <a:gd name="connsiteX548" fmla="*/ 389125 w 1405689"/>
                <a:gd name="connsiteY548" fmla="*/ 179163 h 1405431"/>
                <a:gd name="connsiteX549" fmla="*/ 407128 w 1405689"/>
                <a:gd name="connsiteY549" fmla="*/ 174305 h 1405431"/>
                <a:gd name="connsiteX550" fmla="*/ 419609 w 1405689"/>
                <a:gd name="connsiteY550" fmla="*/ 187529 h 1405431"/>
                <a:gd name="connsiteX551" fmla="*/ 418843 w 1405689"/>
                <a:gd name="connsiteY551" fmla="*/ 191545 h 1405431"/>
                <a:gd name="connsiteX552" fmla="*/ 409318 w 1405689"/>
                <a:gd name="connsiteY552" fmla="*/ 203547 h 1405431"/>
                <a:gd name="connsiteX553" fmla="*/ 336928 w 1405689"/>
                <a:gd name="connsiteY553" fmla="*/ 258982 h 1405431"/>
                <a:gd name="connsiteX554" fmla="*/ 311497 w 1405689"/>
                <a:gd name="connsiteY554" fmla="*/ 280032 h 1405431"/>
                <a:gd name="connsiteX555" fmla="*/ 278445 w 1405689"/>
                <a:gd name="connsiteY555" fmla="*/ 278223 h 1405431"/>
                <a:gd name="connsiteX556" fmla="*/ 267491 w 1405689"/>
                <a:gd name="connsiteY556" fmla="*/ 266888 h 1405431"/>
                <a:gd name="connsiteX557" fmla="*/ 244631 w 1405689"/>
                <a:gd name="connsiteY557" fmla="*/ 245266 h 1405431"/>
                <a:gd name="connsiteX558" fmla="*/ 224152 w 1405689"/>
                <a:gd name="connsiteY558" fmla="*/ 243742 h 1405431"/>
                <a:gd name="connsiteX559" fmla="*/ 210151 w 1405689"/>
                <a:gd name="connsiteY559" fmla="*/ 253267 h 1405431"/>
                <a:gd name="connsiteX560" fmla="*/ 177194 w 1405689"/>
                <a:gd name="connsiteY560" fmla="*/ 291367 h 1405431"/>
                <a:gd name="connsiteX561" fmla="*/ 128521 w 1405689"/>
                <a:gd name="connsiteY561" fmla="*/ 360233 h 1405431"/>
                <a:gd name="connsiteX562" fmla="*/ 104899 w 1405689"/>
                <a:gd name="connsiteY562" fmla="*/ 399381 h 1405431"/>
                <a:gd name="connsiteX563" fmla="*/ 109327 w 1405689"/>
                <a:gd name="connsiteY563" fmla="*/ 423905 h 1405431"/>
                <a:gd name="connsiteX564" fmla="*/ 110614 w 1405689"/>
                <a:gd name="connsiteY564" fmla="*/ 424717 h 1405431"/>
                <a:gd name="connsiteX565" fmla="*/ 149381 w 1405689"/>
                <a:gd name="connsiteY565" fmla="*/ 420526 h 1405431"/>
                <a:gd name="connsiteX566" fmla="*/ 160906 w 1405689"/>
                <a:gd name="connsiteY566" fmla="*/ 402714 h 1405431"/>
                <a:gd name="connsiteX567" fmla="*/ 196054 w 1405689"/>
                <a:gd name="connsiteY567" fmla="*/ 353851 h 1405431"/>
                <a:gd name="connsiteX568" fmla="*/ 215104 w 1405689"/>
                <a:gd name="connsiteY568" fmla="*/ 327943 h 1405431"/>
                <a:gd name="connsiteX569" fmla="*/ 227772 w 1405689"/>
                <a:gd name="connsiteY569" fmla="*/ 320228 h 1405431"/>
                <a:gd name="connsiteX570" fmla="*/ 236249 w 1405689"/>
                <a:gd name="connsiteY570" fmla="*/ 320228 h 1405431"/>
                <a:gd name="connsiteX571" fmla="*/ 248917 w 1405689"/>
                <a:gd name="connsiteY571" fmla="*/ 327943 h 1405431"/>
                <a:gd name="connsiteX572" fmla="*/ 243202 w 1405689"/>
                <a:gd name="connsiteY572" fmla="*/ 355280 h 1405431"/>
                <a:gd name="connsiteX573" fmla="*/ 206531 w 1405689"/>
                <a:gd name="connsiteY573" fmla="*/ 399095 h 1405431"/>
                <a:gd name="connsiteX574" fmla="*/ 182909 w 1405689"/>
                <a:gd name="connsiteY574" fmla="*/ 430623 h 1405431"/>
                <a:gd name="connsiteX575" fmla="*/ 184571 w 1405689"/>
                <a:gd name="connsiteY575" fmla="*/ 441951 h 1405431"/>
                <a:gd name="connsiteX576" fmla="*/ 188338 w 1405689"/>
                <a:gd name="connsiteY576" fmla="*/ 443481 h 1405431"/>
                <a:gd name="connsiteX577" fmla="*/ 197863 w 1405689"/>
                <a:gd name="connsiteY577" fmla="*/ 444815 h 1405431"/>
                <a:gd name="connsiteX578" fmla="*/ 230344 w 1405689"/>
                <a:gd name="connsiteY578" fmla="*/ 444815 h 1405431"/>
                <a:gd name="connsiteX579" fmla="*/ 400174 w 1405689"/>
                <a:gd name="connsiteY579" fmla="*/ 444243 h 1405431"/>
                <a:gd name="connsiteX580" fmla="*/ 423796 w 1405689"/>
                <a:gd name="connsiteY580" fmla="*/ 446434 h 1405431"/>
                <a:gd name="connsiteX581" fmla="*/ 434179 w 1405689"/>
                <a:gd name="connsiteY581" fmla="*/ 455959 h 1405431"/>
                <a:gd name="connsiteX582" fmla="*/ 436655 w 1405689"/>
                <a:gd name="connsiteY582" fmla="*/ 481677 h 1405431"/>
                <a:gd name="connsiteX583" fmla="*/ 436655 w 1405689"/>
                <a:gd name="connsiteY583" fmla="*/ 545113 h 1405431"/>
                <a:gd name="connsiteX584" fmla="*/ 436655 w 1405689"/>
                <a:gd name="connsiteY584" fmla="*/ 567783 h 1405431"/>
                <a:gd name="connsiteX585" fmla="*/ 440179 w 1405689"/>
                <a:gd name="connsiteY585" fmla="*/ 578641 h 1405431"/>
                <a:gd name="connsiteX586" fmla="*/ 447654 w 1405689"/>
                <a:gd name="connsiteY586" fmla="*/ 581342 h 1405431"/>
                <a:gd name="connsiteX587" fmla="*/ 448657 w 1405689"/>
                <a:gd name="connsiteY587" fmla="*/ 580737 h 1405431"/>
                <a:gd name="connsiteX588" fmla="*/ 455229 w 1405689"/>
                <a:gd name="connsiteY588" fmla="*/ 576450 h 1405431"/>
                <a:gd name="connsiteX589" fmla="*/ 495901 w 1405689"/>
                <a:gd name="connsiteY589" fmla="*/ 539208 h 1405431"/>
                <a:gd name="connsiteX590" fmla="*/ 572101 w 1405689"/>
                <a:gd name="connsiteY590" fmla="*/ 466532 h 1405431"/>
                <a:gd name="connsiteX591" fmla="*/ 591151 w 1405689"/>
                <a:gd name="connsiteY591" fmla="*/ 459102 h 1405431"/>
                <a:gd name="connsiteX592" fmla="*/ 600676 w 1405689"/>
                <a:gd name="connsiteY592" fmla="*/ 468627 h 1405431"/>
                <a:gd name="connsiteX593" fmla="*/ 592770 w 1405689"/>
                <a:gd name="connsiteY593" fmla="*/ 486915 h 1405431"/>
                <a:gd name="connsiteX594" fmla="*/ 529238 w 1405689"/>
                <a:gd name="connsiteY594" fmla="*/ 552924 h 1405431"/>
                <a:gd name="connsiteX595" fmla="*/ 475041 w 1405689"/>
                <a:gd name="connsiteY595" fmla="*/ 610074 h 1405431"/>
                <a:gd name="connsiteX596" fmla="*/ 458563 w 1405689"/>
                <a:gd name="connsiteY596" fmla="*/ 636077 h 1405431"/>
                <a:gd name="connsiteX597" fmla="*/ 476202 w 1405689"/>
                <a:gd name="connsiteY597" fmla="*/ 661053 h 1405431"/>
                <a:gd name="connsiteX598" fmla="*/ 481327 w 1405689"/>
                <a:gd name="connsiteY598" fmla="*/ 661318 h 1405431"/>
                <a:gd name="connsiteX599" fmla="*/ 500377 w 1405689"/>
                <a:gd name="connsiteY599" fmla="*/ 651793 h 1405431"/>
                <a:gd name="connsiteX600" fmla="*/ 531810 w 1405689"/>
                <a:gd name="connsiteY600" fmla="*/ 624075 h 1405431"/>
                <a:gd name="connsiteX601" fmla="*/ 567052 w 1405689"/>
                <a:gd name="connsiteY601" fmla="*/ 589404 h 1405431"/>
                <a:gd name="connsiteX602" fmla="*/ 650015 w 1405689"/>
                <a:gd name="connsiteY602" fmla="*/ 499584 h 1405431"/>
                <a:gd name="connsiteX603" fmla="*/ 662302 w 1405689"/>
                <a:gd name="connsiteY603" fmla="*/ 490440 h 1405431"/>
                <a:gd name="connsiteX604" fmla="*/ 678876 w 1405689"/>
                <a:gd name="connsiteY604" fmla="*/ 498345 h 1405431"/>
                <a:gd name="connsiteX605" fmla="*/ 679924 w 1405689"/>
                <a:gd name="connsiteY605" fmla="*/ 513966 h 1405431"/>
                <a:gd name="connsiteX606" fmla="*/ 679066 w 1405689"/>
                <a:gd name="connsiteY606" fmla="*/ 602739 h 1405431"/>
                <a:gd name="connsiteX607" fmla="*/ 679828 w 1405689"/>
                <a:gd name="connsiteY607" fmla="*/ 627885 h 1405431"/>
                <a:gd name="connsiteX608" fmla="*/ 679066 w 1405689"/>
                <a:gd name="connsiteY608" fmla="*/ 665985 h 1405431"/>
                <a:gd name="connsiteX609" fmla="*/ 663504 w 1405689"/>
                <a:gd name="connsiteY609" fmla="*/ 683331 h 1405431"/>
                <a:gd name="connsiteX610" fmla="*/ 661540 w 1405689"/>
                <a:gd name="connsiteY610" fmla="*/ 683321 h 1405431"/>
                <a:gd name="connsiteX611" fmla="*/ 589246 w 1405689"/>
                <a:gd name="connsiteY611" fmla="*/ 682273 h 1405431"/>
                <a:gd name="connsiteX612" fmla="*/ 549050 w 1405689"/>
                <a:gd name="connsiteY612" fmla="*/ 681606 h 1405431"/>
                <a:gd name="connsiteX613" fmla="*/ 510950 w 1405689"/>
                <a:gd name="connsiteY613" fmla="*/ 680368 h 1405431"/>
                <a:gd name="connsiteX614" fmla="*/ 444275 w 1405689"/>
                <a:gd name="connsiteY614" fmla="*/ 681416 h 1405431"/>
                <a:gd name="connsiteX615" fmla="*/ 424177 w 1405689"/>
                <a:gd name="connsiteY615" fmla="*/ 696275 h 1405431"/>
                <a:gd name="connsiteX616" fmla="*/ 422749 w 1405689"/>
                <a:gd name="connsiteY616" fmla="*/ 706848 h 1405431"/>
                <a:gd name="connsiteX617" fmla="*/ 423511 w 1405689"/>
                <a:gd name="connsiteY617" fmla="*/ 753615 h 1405431"/>
                <a:gd name="connsiteX618" fmla="*/ 422749 w 1405689"/>
                <a:gd name="connsiteY618" fmla="*/ 805050 h 1405431"/>
                <a:gd name="connsiteX619" fmla="*/ 423606 w 1405689"/>
                <a:gd name="connsiteY619" fmla="*/ 846008 h 1405431"/>
                <a:gd name="connsiteX620" fmla="*/ 423606 w 1405689"/>
                <a:gd name="connsiteY620" fmla="*/ 932876 h 1405431"/>
                <a:gd name="connsiteX621" fmla="*/ 407604 w 1405689"/>
                <a:gd name="connsiteY621" fmla="*/ 950592 h 1405431"/>
                <a:gd name="connsiteX622" fmla="*/ 369504 w 1405689"/>
                <a:gd name="connsiteY622" fmla="*/ 951450 h 1405431"/>
                <a:gd name="connsiteX623" fmla="*/ 320355 w 1405689"/>
                <a:gd name="connsiteY623" fmla="*/ 950973 h 1405431"/>
                <a:gd name="connsiteX624" fmla="*/ 283303 w 1405689"/>
                <a:gd name="connsiteY624" fmla="*/ 949831 h 1405431"/>
                <a:gd name="connsiteX625" fmla="*/ 276921 w 1405689"/>
                <a:gd name="connsiteY625" fmla="*/ 940306 h 1405431"/>
                <a:gd name="connsiteX626" fmla="*/ 286446 w 1405689"/>
                <a:gd name="connsiteY626" fmla="*/ 924208 h 1405431"/>
                <a:gd name="connsiteX627" fmla="*/ 327689 w 1405689"/>
                <a:gd name="connsiteY627" fmla="*/ 884013 h 1405431"/>
                <a:gd name="connsiteX628" fmla="*/ 385887 w 1405689"/>
                <a:gd name="connsiteY628" fmla="*/ 826863 h 1405431"/>
                <a:gd name="connsiteX629" fmla="*/ 401984 w 1405689"/>
                <a:gd name="connsiteY629" fmla="*/ 806479 h 1405431"/>
                <a:gd name="connsiteX630" fmla="*/ 402746 w 1405689"/>
                <a:gd name="connsiteY630" fmla="*/ 793430 h 1405431"/>
                <a:gd name="connsiteX631" fmla="*/ 371655 w 1405689"/>
                <a:gd name="connsiteY631" fmla="*/ 777304 h 1405431"/>
                <a:gd name="connsiteX632" fmla="*/ 369980 w 1405689"/>
                <a:gd name="connsiteY632" fmla="*/ 777904 h 1405431"/>
                <a:gd name="connsiteX633" fmla="*/ 353407 w 1405689"/>
                <a:gd name="connsiteY633" fmla="*/ 788191 h 1405431"/>
                <a:gd name="connsiteX634" fmla="*/ 336452 w 1405689"/>
                <a:gd name="connsiteY634" fmla="*/ 803241 h 1405431"/>
                <a:gd name="connsiteX635" fmla="*/ 258538 w 1405689"/>
                <a:gd name="connsiteY635" fmla="*/ 878012 h 1405431"/>
                <a:gd name="connsiteX636" fmla="*/ 237678 w 1405689"/>
                <a:gd name="connsiteY636" fmla="*/ 896014 h 1405431"/>
                <a:gd name="connsiteX637" fmla="*/ 223295 w 1405689"/>
                <a:gd name="connsiteY637" fmla="*/ 898776 h 1405431"/>
                <a:gd name="connsiteX638" fmla="*/ 217771 w 1405689"/>
                <a:gd name="connsiteY638" fmla="*/ 891252 h 1405431"/>
                <a:gd name="connsiteX639" fmla="*/ 231677 w 1405689"/>
                <a:gd name="connsiteY639" fmla="*/ 867630 h 1405431"/>
                <a:gd name="connsiteX640" fmla="*/ 330642 w 1405689"/>
                <a:gd name="connsiteY640" fmla="*/ 769522 h 1405431"/>
                <a:gd name="connsiteX641" fmla="*/ 343405 w 1405689"/>
                <a:gd name="connsiteY641" fmla="*/ 755139 h 1405431"/>
                <a:gd name="connsiteX642" fmla="*/ 387506 w 1405689"/>
                <a:gd name="connsiteY642" fmla="*/ 710753 h 1405431"/>
                <a:gd name="connsiteX643" fmla="*/ 400365 w 1405689"/>
                <a:gd name="connsiteY643" fmla="*/ 694656 h 1405431"/>
                <a:gd name="connsiteX644" fmla="*/ 399216 w 1405689"/>
                <a:gd name="connsiteY644" fmla="*/ 681234 h 1405431"/>
                <a:gd name="connsiteX645" fmla="*/ 396174 w 1405689"/>
                <a:gd name="connsiteY645" fmla="*/ 679511 h 1405431"/>
                <a:gd name="connsiteX646" fmla="*/ 383029 w 1405689"/>
                <a:gd name="connsiteY646" fmla="*/ 676463 h 1405431"/>
                <a:gd name="connsiteX647" fmla="*/ 235773 w 1405689"/>
                <a:gd name="connsiteY647" fmla="*/ 676463 h 1405431"/>
                <a:gd name="connsiteX648" fmla="*/ 210913 w 1405689"/>
                <a:gd name="connsiteY648" fmla="*/ 671415 h 1405431"/>
                <a:gd name="connsiteX649" fmla="*/ 204912 w 1405689"/>
                <a:gd name="connsiteY649" fmla="*/ 668081 h 1405431"/>
                <a:gd name="connsiteX650" fmla="*/ 197387 w 1405689"/>
                <a:gd name="connsiteY650" fmla="*/ 660651 h 1405431"/>
                <a:gd name="connsiteX651" fmla="*/ 187291 w 1405689"/>
                <a:gd name="connsiteY651" fmla="*/ 639601 h 1405431"/>
                <a:gd name="connsiteX652" fmla="*/ 184052 w 1405689"/>
                <a:gd name="connsiteY652" fmla="*/ 607502 h 1405431"/>
                <a:gd name="connsiteX653" fmla="*/ 185290 w 1405689"/>
                <a:gd name="connsiteY653" fmla="*/ 575117 h 1405431"/>
                <a:gd name="connsiteX654" fmla="*/ 213865 w 1405689"/>
                <a:gd name="connsiteY654" fmla="*/ 542637 h 1405431"/>
                <a:gd name="connsiteX655" fmla="*/ 249108 w 1405689"/>
                <a:gd name="connsiteY655" fmla="*/ 540636 h 1405431"/>
                <a:gd name="connsiteX656" fmla="*/ 294923 w 1405689"/>
                <a:gd name="connsiteY656" fmla="*/ 540636 h 1405431"/>
                <a:gd name="connsiteX657" fmla="*/ 315497 w 1405689"/>
                <a:gd name="connsiteY657" fmla="*/ 543494 h 1405431"/>
                <a:gd name="connsiteX658" fmla="*/ 323308 w 1405689"/>
                <a:gd name="connsiteY658" fmla="*/ 559686 h 1405431"/>
                <a:gd name="connsiteX659" fmla="*/ 305496 w 1405689"/>
                <a:gd name="connsiteY659" fmla="*/ 571688 h 1405431"/>
                <a:gd name="connsiteX660" fmla="*/ 265110 w 1405689"/>
                <a:gd name="connsiteY660" fmla="*/ 571688 h 1405431"/>
                <a:gd name="connsiteX661" fmla="*/ 241869 w 1405689"/>
                <a:gd name="connsiteY661" fmla="*/ 574831 h 1405431"/>
                <a:gd name="connsiteX662" fmla="*/ 221581 w 1405689"/>
                <a:gd name="connsiteY662" fmla="*/ 591500 h 1405431"/>
                <a:gd name="connsiteX663" fmla="*/ 236539 w 1405689"/>
                <a:gd name="connsiteY663" fmla="*/ 636778 h 1405431"/>
                <a:gd name="connsiteX664" fmla="*/ 252727 w 1405689"/>
                <a:gd name="connsiteY664" fmla="*/ 640363 h 1405431"/>
                <a:gd name="connsiteX665" fmla="*/ 278540 w 1405689"/>
                <a:gd name="connsiteY665" fmla="*/ 640839 h 1405431"/>
                <a:gd name="connsiteX666" fmla="*/ 340643 w 1405689"/>
                <a:gd name="connsiteY666" fmla="*/ 640363 h 1405431"/>
                <a:gd name="connsiteX667" fmla="*/ 375314 w 1405689"/>
                <a:gd name="connsiteY667" fmla="*/ 617979 h 1405431"/>
                <a:gd name="connsiteX668" fmla="*/ 388840 w 1405689"/>
                <a:gd name="connsiteY668" fmla="*/ 577308 h 1405431"/>
                <a:gd name="connsiteX669" fmla="*/ 388840 w 1405689"/>
                <a:gd name="connsiteY669" fmla="*/ 536255 h 1405431"/>
                <a:gd name="connsiteX670" fmla="*/ 373695 w 1405689"/>
                <a:gd name="connsiteY670" fmla="*/ 495964 h 1405431"/>
                <a:gd name="connsiteX671" fmla="*/ 347215 w 1405689"/>
                <a:gd name="connsiteY671" fmla="*/ 481772 h 1405431"/>
                <a:gd name="connsiteX672" fmla="*/ 267110 w 1405689"/>
                <a:gd name="connsiteY672" fmla="*/ 482820 h 1405431"/>
                <a:gd name="connsiteX673" fmla="*/ 200435 w 1405689"/>
                <a:gd name="connsiteY673" fmla="*/ 483772 h 1405431"/>
                <a:gd name="connsiteX674" fmla="*/ 174813 w 1405689"/>
                <a:gd name="connsiteY674" fmla="*/ 483772 h 1405431"/>
                <a:gd name="connsiteX675" fmla="*/ 134903 w 1405689"/>
                <a:gd name="connsiteY675" fmla="*/ 477105 h 1405431"/>
                <a:gd name="connsiteX676" fmla="*/ 100423 w 1405689"/>
                <a:gd name="connsiteY676" fmla="*/ 463960 h 1405431"/>
                <a:gd name="connsiteX677" fmla="*/ 82053 w 1405689"/>
                <a:gd name="connsiteY677" fmla="*/ 469293 h 1405431"/>
                <a:gd name="connsiteX678" fmla="*/ 81373 w 1405689"/>
                <a:gd name="connsiteY678" fmla="*/ 470723 h 1405431"/>
                <a:gd name="connsiteX679" fmla="*/ 76229 w 1405689"/>
                <a:gd name="connsiteY679" fmla="*/ 480915 h 1405431"/>
                <a:gd name="connsiteX680" fmla="*/ 42606 w 1405689"/>
                <a:gd name="connsiteY680" fmla="*/ 577403 h 1405431"/>
                <a:gd name="connsiteX681" fmla="*/ 39082 w 1405689"/>
                <a:gd name="connsiteY681" fmla="*/ 594072 h 1405431"/>
                <a:gd name="connsiteX682" fmla="*/ 39082 w 1405689"/>
                <a:gd name="connsiteY682" fmla="*/ 624361 h 1405431"/>
                <a:gd name="connsiteX683" fmla="*/ 61846 w 1405689"/>
                <a:gd name="connsiteY683" fmla="*/ 643411 h 1405431"/>
                <a:gd name="connsiteX684" fmla="*/ 85754 w 1405689"/>
                <a:gd name="connsiteY684" fmla="*/ 630838 h 1405431"/>
                <a:gd name="connsiteX685" fmla="*/ 90612 w 1405689"/>
                <a:gd name="connsiteY685" fmla="*/ 617979 h 1405431"/>
                <a:gd name="connsiteX686" fmla="*/ 100137 w 1405689"/>
                <a:gd name="connsiteY686" fmla="*/ 571974 h 1405431"/>
                <a:gd name="connsiteX687" fmla="*/ 111091 w 1405689"/>
                <a:gd name="connsiteY687" fmla="*/ 526063 h 1405431"/>
                <a:gd name="connsiteX688" fmla="*/ 117282 w 1405689"/>
                <a:gd name="connsiteY688" fmla="*/ 514538 h 1405431"/>
                <a:gd name="connsiteX689" fmla="*/ 134808 w 1405689"/>
                <a:gd name="connsiteY689" fmla="*/ 513395 h 1405431"/>
                <a:gd name="connsiteX690" fmla="*/ 139570 w 1405689"/>
                <a:gd name="connsiteY690" fmla="*/ 528540 h 1405431"/>
                <a:gd name="connsiteX691" fmla="*/ 133570 w 1405689"/>
                <a:gd name="connsiteY691" fmla="*/ 562734 h 1405431"/>
                <a:gd name="connsiteX692" fmla="*/ 117282 w 1405689"/>
                <a:gd name="connsiteY692" fmla="*/ 640363 h 1405431"/>
                <a:gd name="connsiteX693" fmla="*/ 113186 w 1405689"/>
                <a:gd name="connsiteY693" fmla="*/ 662080 h 1405431"/>
                <a:gd name="connsiteX694" fmla="*/ 102423 w 1405689"/>
                <a:gd name="connsiteY694" fmla="*/ 673891 h 1405431"/>
                <a:gd name="connsiteX695" fmla="*/ 89374 w 1405689"/>
                <a:gd name="connsiteY695" fmla="*/ 675891 h 1405431"/>
                <a:gd name="connsiteX696" fmla="*/ 54798 w 1405689"/>
                <a:gd name="connsiteY696" fmla="*/ 673224 h 1405431"/>
                <a:gd name="connsiteX697" fmla="*/ 35748 w 1405689"/>
                <a:gd name="connsiteY697" fmla="*/ 682749 h 1405431"/>
                <a:gd name="connsiteX698" fmla="*/ 34510 w 1405689"/>
                <a:gd name="connsiteY698" fmla="*/ 691512 h 1405431"/>
                <a:gd name="connsiteX699" fmla="*/ 37177 w 1405689"/>
                <a:gd name="connsiteY699" fmla="*/ 738185 h 1405431"/>
                <a:gd name="connsiteX700" fmla="*/ 44035 w 1405689"/>
                <a:gd name="connsiteY700" fmla="*/ 791144 h 1405431"/>
                <a:gd name="connsiteX701" fmla="*/ 54893 w 1405689"/>
                <a:gd name="connsiteY701" fmla="*/ 849437 h 1405431"/>
                <a:gd name="connsiteX702" fmla="*/ 63370 w 1405689"/>
                <a:gd name="connsiteY702" fmla="*/ 874583 h 1405431"/>
                <a:gd name="connsiteX703" fmla="*/ 82420 w 1405689"/>
                <a:gd name="connsiteY703" fmla="*/ 885251 h 1405431"/>
                <a:gd name="connsiteX704" fmla="*/ 104328 w 1405689"/>
                <a:gd name="connsiteY704" fmla="*/ 875726 h 1405431"/>
                <a:gd name="connsiteX705" fmla="*/ 112234 w 1405689"/>
                <a:gd name="connsiteY705" fmla="*/ 858295 h 1405431"/>
                <a:gd name="connsiteX706" fmla="*/ 105947 w 1405689"/>
                <a:gd name="connsiteY706" fmla="*/ 824958 h 1405431"/>
                <a:gd name="connsiteX707" fmla="*/ 94136 w 1405689"/>
                <a:gd name="connsiteY707" fmla="*/ 760283 h 1405431"/>
                <a:gd name="connsiteX708" fmla="*/ 95089 w 1405689"/>
                <a:gd name="connsiteY708" fmla="*/ 742281 h 1405431"/>
                <a:gd name="connsiteX709" fmla="*/ 109633 w 1405689"/>
                <a:gd name="connsiteY709" fmla="*/ 734925 h 1405431"/>
                <a:gd name="connsiteX710" fmla="*/ 112424 w 1405689"/>
                <a:gd name="connsiteY710" fmla="*/ 736280 h 1405431"/>
                <a:gd name="connsiteX711" fmla="*/ 122616 w 1405689"/>
                <a:gd name="connsiteY711" fmla="*/ 751234 h 1405431"/>
                <a:gd name="connsiteX712" fmla="*/ 127950 w 1405689"/>
                <a:gd name="connsiteY712" fmla="*/ 781714 h 1405431"/>
                <a:gd name="connsiteX713" fmla="*/ 145000 w 1405689"/>
                <a:gd name="connsiteY713" fmla="*/ 862391 h 1405431"/>
                <a:gd name="connsiteX714" fmla="*/ 147381 w 1405689"/>
                <a:gd name="connsiteY714" fmla="*/ 881441 h 1405431"/>
                <a:gd name="connsiteX715" fmla="*/ 134046 w 1405689"/>
                <a:gd name="connsiteY715" fmla="*/ 901634 h 1405431"/>
                <a:gd name="connsiteX716" fmla="*/ 118901 w 1405689"/>
                <a:gd name="connsiteY716" fmla="*/ 907349 h 1405431"/>
                <a:gd name="connsiteX717" fmla="*/ 86421 w 1405689"/>
                <a:gd name="connsiteY717" fmla="*/ 920112 h 1405431"/>
                <a:gd name="connsiteX718" fmla="*/ 78606 w 1405689"/>
                <a:gd name="connsiteY718" fmla="*/ 936381 h 1405431"/>
                <a:gd name="connsiteX719" fmla="*/ 78991 w 1405689"/>
                <a:gd name="connsiteY719" fmla="*/ 937353 h 1405431"/>
                <a:gd name="connsiteX720" fmla="*/ 89945 w 1405689"/>
                <a:gd name="connsiteY720" fmla="*/ 965928 h 1405431"/>
                <a:gd name="connsiteX721" fmla="*/ 118520 w 1405689"/>
                <a:gd name="connsiteY721" fmla="*/ 1012695 h 1405431"/>
                <a:gd name="connsiteX722" fmla="*/ 134236 w 1405689"/>
                <a:gd name="connsiteY722" fmla="*/ 1035937 h 1405431"/>
                <a:gd name="connsiteX723" fmla="*/ 150715 w 1405689"/>
                <a:gd name="connsiteY723" fmla="*/ 1059273 h 1405431"/>
                <a:gd name="connsiteX724" fmla="*/ 166526 w 1405689"/>
                <a:gd name="connsiteY724" fmla="*/ 1080895 h 1405431"/>
                <a:gd name="connsiteX725" fmla="*/ 180814 w 1405689"/>
                <a:gd name="connsiteY725" fmla="*/ 1095563 h 1405431"/>
                <a:gd name="connsiteX726" fmla="*/ 197713 w 1405689"/>
                <a:gd name="connsiteY726" fmla="*/ 1097144 h 1405431"/>
                <a:gd name="connsiteX727" fmla="*/ 199292 w 1405689"/>
                <a:gd name="connsiteY727" fmla="*/ 1095563 h 1405431"/>
                <a:gd name="connsiteX728" fmla="*/ 213865 w 1405689"/>
                <a:gd name="connsiteY728" fmla="*/ 1082323 h 1405431"/>
                <a:gd name="connsiteX729" fmla="*/ 216723 w 1405689"/>
                <a:gd name="connsiteY729" fmla="*/ 1056225 h 1405431"/>
                <a:gd name="connsiteX730" fmla="*/ 202816 w 1405689"/>
                <a:gd name="connsiteY730" fmla="*/ 1037175 h 1405431"/>
                <a:gd name="connsiteX731" fmla="*/ 175575 w 1405689"/>
                <a:gd name="connsiteY731" fmla="*/ 1000218 h 1405431"/>
                <a:gd name="connsiteX732" fmla="*/ 159001 w 1405689"/>
                <a:gd name="connsiteY732" fmla="*/ 976215 h 1405431"/>
                <a:gd name="connsiteX733" fmla="*/ 155763 w 1405689"/>
                <a:gd name="connsiteY733" fmla="*/ 961546 h 1405431"/>
                <a:gd name="connsiteX734" fmla="*/ 161573 w 1405689"/>
                <a:gd name="connsiteY734" fmla="*/ 950592 h 1405431"/>
                <a:gd name="connsiteX735" fmla="*/ 181290 w 1405689"/>
                <a:gd name="connsiteY735" fmla="*/ 952974 h 1405431"/>
                <a:gd name="connsiteX736" fmla="*/ 188053 w 1405689"/>
                <a:gd name="connsiteY736" fmla="*/ 961356 h 1405431"/>
                <a:gd name="connsiteX737" fmla="*/ 222914 w 1405689"/>
                <a:gd name="connsiteY737" fmla="*/ 1013648 h 1405431"/>
                <a:gd name="connsiteX738" fmla="*/ 247870 w 1405689"/>
                <a:gd name="connsiteY738" fmla="*/ 1046795 h 1405431"/>
                <a:gd name="connsiteX739" fmla="*/ 262157 w 1405689"/>
                <a:gd name="connsiteY739" fmla="*/ 1074417 h 1405431"/>
                <a:gd name="connsiteX740" fmla="*/ 261014 w 1405689"/>
                <a:gd name="connsiteY740" fmla="*/ 1082323 h 1405431"/>
                <a:gd name="connsiteX741" fmla="*/ 247774 w 1405689"/>
                <a:gd name="connsiteY741" fmla="*/ 1098611 h 1405431"/>
                <a:gd name="connsiteX742" fmla="*/ 217771 w 1405689"/>
                <a:gd name="connsiteY742" fmla="*/ 1125662 h 1405431"/>
                <a:gd name="connsiteX743" fmla="*/ 215008 w 1405689"/>
                <a:gd name="connsiteY743" fmla="*/ 1149379 h 1405431"/>
                <a:gd name="connsiteX744" fmla="*/ 254823 w 1405689"/>
                <a:gd name="connsiteY744" fmla="*/ 1190527 h 1405431"/>
                <a:gd name="connsiteX745" fmla="*/ 331880 w 1405689"/>
                <a:gd name="connsiteY745" fmla="*/ 1247677 h 1405431"/>
                <a:gd name="connsiteX746" fmla="*/ 387125 w 1405689"/>
                <a:gd name="connsiteY746" fmla="*/ 1280920 h 1405431"/>
                <a:gd name="connsiteX747" fmla="*/ 403222 w 1405689"/>
                <a:gd name="connsiteY747" fmla="*/ 1284063 h 1405431"/>
                <a:gd name="connsiteX748" fmla="*/ 420844 w 1405689"/>
                <a:gd name="connsiteY748" fmla="*/ 1254059 h 1405431"/>
                <a:gd name="connsiteX749" fmla="*/ 405604 w 1405689"/>
                <a:gd name="connsiteY749" fmla="*/ 1233390 h 1405431"/>
                <a:gd name="connsiteX750" fmla="*/ 348454 w 1405689"/>
                <a:gd name="connsiteY750" fmla="*/ 1190242 h 1405431"/>
                <a:gd name="connsiteX751" fmla="*/ 308449 w 1405689"/>
                <a:gd name="connsiteY751" fmla="*/ 1156809 h 1405431"/>
                <a:gd name="connsiteX752" fmla="*/ 301591 w 1405689"/>
                <a:gd name="connsiteY752" fmla="*/ 1145474 h 1405431"/>
                <a:gd name="connsiteX753" fmla="*/ 307972 w 1405689"/>
                <a:gd name="connsiteY753" fmla="*/ 1132520 h 1405431"/>
                <a:gd name="connsiteX754" fmla="*/ 312068 w 1405689"/>
                <a:gd name="connsiteY754" fmla="*/ 1131377 h 1405431"/>
                <a:gd name="connsiteX755" fmla="*/ 329975 w 1405689"/>
                <a:gd name="connsiteY755" fmla="*/ 1137568 h 1405431"/>
                <a:gd name="connsiteX756" fmla="*/ 380743 w 1405689"/>
                <a:gd name="connsiteY756" fmla="*/ 1174049 h 1405431"/>
                <a:gd name="connsiteX757" fmla="*/ 417796 w 1405689"/>
                <a:gd name="connsiteY757" fmla="*/ 1194433 h 1405431"/>
                <a:gd name="connsiteX758" fmla="*/ 436179 w 1405689"/>
                <a:gd name="connsiteY758" fmla="*/ 1184908 h 1405431"/>
                <a:gd name="connsiteX759" fmla="*/ 436179 w 1405689"/>
                <a:gd name="connsiteY759" fmla="*/ 1179478 h 1405431"/>
                <a:gd name="connsiteX760" fmla="*/ 434369 w 1405689"/>
                <a:gd name="connsiteY760" fmla="*/ 1082418 h 1405431"/>
                <a:gd name="connsiteX761" fmla="*/ 434369 w 1405689"/>
                <a:gd name="connsiteY761" fmla="*/ 996027 h 1405431"/>
                <a:gd name="connsiteX762" fmla="*/ 435322 w 1405689"/>
                <a:gd name="connsiteY762" fmla="*/ 982406 h 1405431"/>
                <a:gd name="connsiteX763" fmla="*/ 444180 w 1405689"/>
                <a:gd name="connsiteY763" fmla="*/ 969071 h 1405431"/>
                <a:gd name="connsiteX764" fmla="*/ 459896 w 1405689"/>
                <a:gd name="connsiteY764" fmla="*/ 966594 h 1405431"/>
                <a:gd name="connsiteX765" fmla="*/ 567243 w 1405689"/>
                <a:gd name="connsiteY765" fmla="*/ 966594 h 1405431"/>
                <a:gd name="connsiteX766" fmla="*/ 581149 w 1405689"/>
                <a:gd name="connsiteY766" fmla="*/ 964785 h 1405431"/>
                <a:gd name="connsiteX767" fmla="*/ 587982 w 1405689"/>
                <a:gd name="connsiteY767" fmla="*/ 955431 h 1405431"/>
                <a:gd name="connsiteX768" fmla="*/ 586102 w 1405689"/>
                <a:gd name="connsiteY768" fmla="*/ 951354 h 1405431"/>
                <a:gd name="connsiteX769" fmla="*/ 580387 w 1405689"/>
                <a:gd name="connsiteY769" fmla="*/ 943925 h 1405431"/>
                <a:gd name="connsiteX770" fmla="*/ 498282 w 1405689"/>
                <a:gd name="connsiteY770" fmla="*/ 856676 h 1405431"/>
                <a:gd name="connsiteX771" fmla="*/ 469707 w 1405689"/>
                <a:gd name="connsiteY771" fmla="*/ 824577 h 1405431"/>
                <a:gd name="connsiteX772" fmla="*/ 465516 w 1405689"/>
                <a:gd name="connsiteY772" fmla="*/ 813623 h 1405431"/>
                <a:gd name="connsiteX773" fmla="*/ 470564 w 1405689"/>
                <a:gd name="connsiteY773" fmla="*/ 803336 h 1405431"/>
                <a:gd name="connsiteX774" fmla="*/ 481994 w 1405689"/>
                <a:gd name="connsiteY774" fmla="*/ 803336 h 1405431"/>
                <a:gd name="connsiteX775" fmla="*/ 495805 w 1405689"/>
                <a:gd name="connsiteY775" fmla="*/ 812004 h 1405431"/>
                <a:gd name="connsiteX776" fmla="*/ 556575 w 1405689"/>
                <a:gd name="connsiteY776" fmla="*/ 871154 h 1405431"/>
                <a:gd name="connsiteX777" fmla="*/ 615058 w 1405689"/>
                <a:gd name="connsiteY777" fmla="*/ 928304 h 1405431"/>
                <a:gd name="connsiteX778" fmla="*/ 636680 w 1405689"/>
                <a:gd name="connsiteY778" fmla="*/ 943449 h 1405431"/>
                <a:gd name="connsiteX779" fmla="*/ 663826 w 1405689"/>
                <a:gd name="connsiteY779" fmla="*/ 935733 h 1405431"/>
                <a:gd name="connsiteX780" fmla="*/ 663826 w 1405689"/>
                <a:gd name="connsiteY780" fmla="*/ 909444 h 1405431"/>
                <a:gd name="connsiteX781" fmla="*/ 644776 w 1405689"/>
                <a:gd name="connsiteY781" fmla="*/ 884584 h 1405431"/>
                <a:gd name="connsiteX782" fmla="*/ 601533 w 1405689"/>
                <a:gd name="connsiteY782" fmla="*/ 840769 h 140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Lst>
              <a:rect l="l" t="t" r="r" b="b"/>
              <a:pathLst>
                <a:path w="1405689" h="1405431">
                  <a:moveTo>
                    <a:pt x="675447" y="1404840"/>
                  </a:moveTo>
                  <a:cubicBezTo>
                    <a:pt x="665255" y="1404078"/>
                    <a:pt x="655063" y="1403125"/>
                    <a:pt x="644872" y="1402078"/>
                  </a:cubicBezTo>
                  <a:lnTo>
                    <a:pt x="614677" y="1399315"/>
                  </a:lnTo>
                  <a:cubicBezTo>
                    <a:pt x="588992" y="1396096"/>
                    <a:pt x="563540" y="1391229"/>
                    <a:pt x="538477" y="1384742"/>
                  </a:cubicBezTo>
                  <a:cubicBezTo>
                    <a:pt x="484186" y="1371550"/>
                    <a:pt x="431769" y="1351576"/>
                    <a:pt x="382458" y="1325306"/>
                  </a:cubicBezTo>
                  <a:cubicBezTo>
                    <a:pt x="346577" y="1306008"/>
                    <a:pt x="312276" y="1283901"/>
                    <a:pt x="279874" y="1259203"/>
                  </a:cubicBezTo>
                  <a:cubicBezTo>
                    <a:pt x="271492" y="1252916"/>
                    <a:pt x="262157" y="1247868"/>
                    <a:pt x="254156" y="1241200"/>
                  </a:cubicBezTo>
                  <a:cubicBezTo>
                    <a:pt x="239583" y="1229008"/>
                    <a:pt x="225581" y="1215483"/>
                    <a:pt x="211294" y="1203100"/>
                  </a:cubicBezTo>
                  <a:cubicBezTo>
                    <a:pt x="195894" y="1190508"/>
                    <a:pt x="181704" y="1176516"/>
                    <a:pt x="168907" y="1161285"/>
                  </a:cubicBezTo>
                  <a:cubicBezTo>
                    <a:pt x="149857" y="1137949"/>
                    <a:pt x="131855" y="1113660"/>
                    <a:pt x="114234" y="1088419"/>
                  </a:cubicBezTo>
                  <a:cubicBezTo>
                    <a:pt x="97307" y="1064340"/>
                    <a:pt x="82488" y="1038842"/>
                    <a:pt x="69943" y="1012219"/>
                  </a:cubicBezTo>
                  <a:cubicBezTo>
                    <a:pt x="50643" y="973081"/>
                    <a:pt x="35295" y="932104"/>
                    <a:pt x="24127" y="889918"/>
                  </a:cubicBezTo>
                  <a:cubicBezTo>
                    <a:pt x="17229" y="863763"/>
                    <a:pt x="11791" y="837245"/>
                    <a:pt x="7840" y="810480"/>
                  </a:cubicBezTo>
                  <a:cubicBezTo>
                    <a:pt x="5839" y="796287"/>
                    <a:pt x="4220" y="781905"/>
                    <a:pt x="2982" y="767712"/>
                  </a:cubicBezTo>
                  <a:cubicBezTo>
                    <a:pt x="1744" y="753520"/>
                    <a:pt x="410" y="737613"/>
                    <a:pt x="220" y="722659"/>
                  </a:cubicBezTo>
                  <a:cubicBezTo>
                    <a:pt x="220" y="700435"/>
                    <a:pt x="505" y="678209"/>
                    <a:pt x="1077" y="655984"/>
                  </a:cubicBezTo>
                  <a:cubicBezTo>
                    <a:pt x="1605" y="641664"/>
                    <a:pt x="2941" y="627386"/>
                    <a:pt x="5077" y="613217"/>
                  </a:cubicBezTo>
                  <a:cubicBezTo>
                    <a:pt x="9935" y="581594"/>
                    <a:pt x="15364" y="550161"/>
                    <a:pt x="23365" y="519110"/>
                  </a:cubicBezTo>
                  <a:cubicBezTo>
                    <a:pt x="30393" y="491393"/>
                    <a:pt x="39108" y="464133"/>
                    <a:pt x="49464" y="437481"/>
                  </a:cubicBezTo>
                  <a:cubicBezTo>
                    <a:pt x="61556" y="407091"/>
                    <a:pt x="75948" y="377669"/>
                    <a:pt x="92517" y="349470"/>
                  </a:cubicBezTo>
                  <a:cubicBezTo>
                    <a:pt x="111186" y="316938"/>
                    <a:pt x="132465" y="285976"/>
                    <a:pt x="156144" y="256887"/>
                  </a:cubicBezTo>
                  <a:cubicBezTo>
                    <a:pt x="197252" y="206826"/>
                    <a:pt x="244962" y="162576"/>
                    <a:pt x="297971" y="125346"/>
                  </a:cubicBezTo>
                  <a:cubicBezTo>
                    <a:pt x="363736" y="79307"/>
                    <a:pt x="437037" y="45107"/>
                    <a:pt x="514570" y="24286"/>
                  </a:cubicBezTo>
                  <a:cubicBezTo>
                    <a:pt x="534926" y="18565"/>
                    <a:pt x="555641" y="14205"/>
                    <a:pt x="576577" y="11237"/>
                  </a:cubicBezTo>
                  <a:cubicBezTo>
                    <a:pt x="588484" y="9713"/>
                    <a:pt x="600390" y="7427"/>
                    <a:pt x="612296" y="5903"/>
                  </a:cubicBezTo>
                  <a:cubicBezTo>
                    <a:pt x="620202" y="4760"/>
                    <a:pt x="628108" y="4284"/>
                    <a:pt x="636013" y="3522"/>
                  </a:cubicBezTo>
                  <a:cubicBezTo>
                    <a:pt x="643919" y="2760"/>
                    <a:pt x="650301" y="1998"/>
                    <a:pt x="657445" y="1426"/>
                  </a:cubicBezTo>
                  <a:cubicBezTo>
                    <a:pt x="664588" y="855"/>
                    <a:pt x="672018" y="-3"/>
                    <a:pt x="679257" y="-3"/>
                  </a:cubicBezTo>
                  <a:cubicBezTo>
                    <a:pt x="693163" y="-3"/>
                    <a:pt x="707070" y="-3"/>
                    <a:pt x="720976" y="-3"/>
                  </a:cubicBezTo>
                  <a:lnTo>
                    <a:pt x="729835" y="-3"/>
                  </a:lnTo>
                  <a:cubicBezTo>
                    <a:pt x="750332" y="222"/>
                    <a:pt x="770792" y="1781"/>
                    <a:pt x="791080" y="4665"/>
                  </a:cubicBezTo>
                  <a:cubicBezTo>
                    <a:pt x="820817" y="8435"/>
                    <a:pt x="850278" y="14130"/>
                    <a:pt x="879282" y="21714"/>
                  </a:cubicBezTo>
                  <a:cubicBezTo>
                    <a:pt x="916763" y="31619"/>
                    <a:pt x="953367" y="44585"/>
                    <a:pt x="988724" y="60481"/>
                  </a:cubicBezTo>
                  <a:cubicBezTo>
                    <a:pt x="1049465" y="88220"/>
                    <a:pt x="1106253" y="123901"/>
                    <a:pt x="1157602" y="166590"/>
                  </a:cubicBezTo>
                  <a:cubicBezTo>
                    <a:pt x="1160574" y="168889"/>
                    <a:pt x="1163413" y="171370"/>
                    <a:pt x="1166080" y="174019"/>
                  </a:cubicBezTo>
                  <a:cubicBezTo>
                    <a:pt x="1174652" y="183544"/>
                    <a:pt x="1185130" y="191259"/>
                    <a:pt x="1193988" y="200594"/>
                  </a:cubicBezTo>
                  <a:cubicBezTo>
                    <a:pt x="1202846" y="209928"/>
                    <a:pt x="1213038" y="219644"/>
                    <a:pt x="1221515" y="229169"/>
                  </a:cubicBezTo>
                  <a:cubicBezTo>
                    <a:pt x="1229992" y="238694"/>
                    <a:pt x="1239041" y="248219"/>
                    <a:pt x="1247423" y="258792"/>
                  </a:cubicBezTo>
                  <a:cubicBezTo>
                    <a:pt x="1255805" y="269364"/>
                    <a:pt x="1264092" y="279556"/>
                    <a:pt x="1271902" y="290415"/>
                  </a:cubicBezTo>
                  <a:cubicBezTo>
                    <a:pt x="1314765" y="349290"/>
                    <a:pt x="1348245" y="414452"/>
                    <a:pt x="1371153" y="483582"/>
                  </a:cubicBezTo>
                  <a:cubicBezTo>
                    <a:pt x="1382878" y="519182"/>
                    <a:pt x="1391641" y="555693"/>
                    <a:pt x="1397347" y="592738"/>
                  </a:cubicBezTo>
                  <a:cubicBezTo>
                    <a:pt x="1401404" y="616141"/>
                    <a:pt x="1403947" y="639779"/>
                    <a:pt x="1404967" y="663509"/>
                  </a:cubicBezTo>
                  <a:cubicBezTo>
                    <a:pt x="1405633" y="688179"/>
                    <a:pt x="1406300" y="712848"/>
                    <a:pt x="1405633" y="737423"/>
                  </a:cubicBezTo>
                  <a:cubicBezTo>
                    <a:pt x="1405633" y="755520"/>
                    <a:pt x="1402395" y="773523"/>
                    <a:pt x="1401061" y="791620"/>
                  </a:cubicBezTo>
                  <a:cubicBezTo>
                    <a:pt x="1399061" y="816519"/>
                    <a:pt x="1394984" y="841217"/>
                    <a:pt x="1388869" y="865439"/>
                  </a:cubicBezTo>
                  <a:cubicBezTo>
                    <a:pt x="1383535" y="887727"/>
                    <a:pt x="1376773" y="909635"/>
                    <a:pt x="1369819" y="931352"/>
                  </a:cubicBezTo>
                  <a:cubicBezTo>
                    <a:pt x="1349864" y="990998"/>
                    <a:pt x="1321899" y="1047652"/>
                    <a:pt x="1286666" y="1099754"/>
                  </a:cubicBezTo>
                  <a:cubicBezTo>
                    <a:pt x="1264139" y="1133044"/>
                    <a:pt x="1238632" y="1164229"/>
                    <a:pt x="1210466" y="1192909"/>
                  </a:cubicBezTo>
                  <a:cubicBezTo>
                    <a:pt x="1189340" y="1215007"/>
                    <a:pt x="1166746" y="1235666"/>
                    <a:pt x="1142839" y="1254726"/>
                  </a:cubicBezTo>
                  <a:cubicBezTo>
                    <a:pt x="1114111" y="1277452"/>
                    <a:pt x="1083736" y="1298017"/>
                    <a:pt x="1051970" y="1316257"/>
                  </a:cubicBezTo>
                  <a:cubicBezTo>
                    <a:pt x="1014194" y="1337593"/>
                    <a:pt x="974532" y="1355386"/>
                    <a:pt x="933479" y="1369407"/>
                  </a:cubicBezTo>
                  <a:cubicBezTo>
                    <a:pt x="896322" y="1382189"/>
                    <a:pt x="858060" y="1391467"/>
                    <a:pt x="819179" y="1397125"/>
                  </a:cubicBezTo>
                  <a:cubicBezTo>
                    <a:pt x="800129" y="1400077"/>
                    <a:pt x="780222" y="1401792"/>
                    <a:pt x="760696" y="1403316"/>
                  </a:cubicBezTo>
                  <a:cubicBezTo>
                    <a:pt x="741169" y="1404840"/>
                    <a:pt x="694402" y="1406268"/>
                    <a:pt x="675447" y="1404840"/>
                  </a:cubicBezTo>
                  <a:close/>
                  <a:moveTo>
                    <a:pt x="596580" y="836292"/>
                  </a:moveTo>
                  <a:lnTo>
                    <a:pt x="596580" y="836292"/>
                  </a:lnTo>
                  <a:lnTo>
                    <a:pt x="590674" y="830958"/>
                  </a:lnTo>
                  <a:lnTo>
                    <a:pt x="588865" y="829244"/>
                  </a:lnTo>
                  <a:lnTo>
                    <a:pt x="584769" y="826006"/>
                  </a:lnTo>
                  <a:cubicBezTo>
                    <a:pt x="580387" y="822672"/>
                    <a:pt x="575815" y="819528"/>
                    <a:pt x="571624" y="815814"/>
                  </a:cubicBezTo>
                  <a:cubicBezTo>
                    <a:pt x="560385" y="806289"/>
                    <a:pt x="549431" y="795811"/>
                    <a:pt x="538382" y="785810"/>
                  </a:cubicBezTo>
                  <a:cubicBezTo>
                    <a:pt x="522203" y="773104"/>
                    <a:pt x="507160" y="759026"/>
                    <a:pt x="493424" y="743709"/>
                  </a:cubicBezTo>
                  <a:cubicBezTo>
                    <a:pt x="490672" y="740318"/>
                    <a:pt x="489846" y="735754"/>
                    <a:pt x="491233" y="731613"/>
                  </a:cubicBezTo>
                  <a:cubicBezTo>
                    <a:pt x="492796" y="727415"/>
                    <a:pt x="496961" y="724769"/>
                    <a:pt x="501425" y="725136"/>
                  </a:cubicBezTo>
                  <a:cubicBezTo>
                    <a:pt x="510950" y="725136"/>
                    <a:pt x="521332" y="724088"/>
                    <a:pt x="531334" y="724183"/>
                  </a:cubicBezTo>
                  <a:cubicBezTo>
                    <a:pt x="555622" y="724183"/>
                    <a:pt x="580006" y="725517"/>
                    <a:pt x="604390" y="726088"/>
                  </a:cubicBezTo>
                  <a:cubicBezTo>
                    <a:pt x="625345" y="726088"/>
                    <a:pt x="646300" y="726755"/>
                    <a:pt x="667255" y="727136"/>
                  </a:cubicBezTo>
                  <a:cubicBezTo>
                    <a:pt x="677352" y="727136"/>
                    <a:pt x="683924" y="731517"/>
                    <a:pt x="685353" y="739042"/>
                  </a:cubicBezTo>
                  <a:cubicBezTo>
                    <a:pt x="686126" y="742866"/>
                    <a:pt x="686478" y="746762"/>
                    <a:pt x="686401" y="750663"/>
                  </a:cubicBezTo>
                  <a:cubicBezTo>
                    <a:pt x="686401" y="763807"/>
                    <a:pt x="685829" y="776856"/>
                    <a:pt x="685639" y="789906"/>
                  </a:cubicBezTo>
                  <a:cubicBezTo>
                    <a:pt x="685639" y="811051"/>
                    <a:pt x="684591" y="832292"/>
                    <a:pt x="684686" y="853437"/>
                  </a:cubicBezTo>
                  <a:cubicBezTo>
                    <a:pt x="684686" y="884298"/>
                    <a:pt x="685258" y="915255"/>
                    <a:pt x="685543" y="946211"/>
                  </a:cubicBezTo>
                  <a:cubicBezTo>
                    <a:pt x="685543" y="948306"/>
                    <a:pt x="685543" y="950497"/>
                    <a:pt x="685543" y="952593"/>
                  </a:cubicBezTo>
                  <a:cubicBezTo>
                    <a:pt x="685539" y="962899"/>
                    <a:pt x="693724" y="971338"/>
                    <a:pt x="704022" y="971643"/>
                  </a:cubicBezTo>
                  <a:cubicBezTo>
                    <a:pt x="716023" y="972119"/>
                    <a:pt x="727930" y="972595"/>
                    <a:pt x="739931" y="972595"/>
                  </a:cubicBezTo>
                  <a:cubicBezTo>
                    <a:pt x="753838" y="972595"/>
                    <a:pt x="767744" y="971738"/>
                    <a:pt x="781651" y="971833"/>
                  </a:cubicBezTo>
                  <a:cubicBezTo>
                    <a:pt x="802320" y="971833"/>
                    <a:pt x="822894" y="972500"/>
                    <a:pt x="843563" y="972595"/>
                  </a:cubicBezTo>
                  <a:cubicBezTo>
                    <a:pt x="853088" y="972595"/>
                    <a:pt x="862613" y="971833"/>
                    <a:pt x="872138" y="971833"/>
                  </a:cubicBezTo>
                  <a:cubicBezTo>
                    <a:pt x="883282" y="971833"/>
                    <a:pt x="894427" y="972500"/>
                    <a:pt x="905571" y="972690"/>
                  </a:cubicBezTo>
                  <a:cubicBezTo>
                    <a:pt x="915096" y="972690"/>
                    <a:pt x="924621" y="972690"/>
                    <a:pt x="933384" y="972690"/>
                  </a:cubicBezTo>
                  <a:cubicBezTo>
                    <a:pt x="942537" y="971328"/>
                    <a:pt x="951072" y="977643"/>
                    <a:pt x="952434" y="986807"/>
                  </a:cubicBezTo>
                  <a:cubicBezTo>
                    <a:pt x="952681" y="988435"/>
                    <a:pt x="952681" y="990102"/>
                    <a:pt x="952434" y="991740"/>
                  </a:cubicBezTo>
                  <a:cubicBezTo>
                    <a:pt x="952434" y="1033555"/>
                    <a:pt x="952434" y="1075370"/>
                    <a:pt x="952434" y="1117089"/>
                  </a:cubicBezTo>
                  <a:cubicBezTo>
                    <a:pt x="952624" y="1119214"/>
                    <a:pt x="952624" y="1121347"/>
                    <a:pt x="952434" y="1123471"/>
                  </a:cubicBezTo>
                  <a:cubicBezTo>
                    <a:pt x="950434" y="1132996"/>
                    <a:pt x="943957" y="1135854"/>
                    <a:pt x="935956" y="1130520"/>
                  </a:cubicBezTo>
                  <a:lnTo>
                    <a:pt x="931955" y="1127376"/>
                  </a:lnTo>
                  <a:cubicBezTo>
                    <a:pt x="928259" y="1124948"/>
                    <a:pt x="924764" y="1122242"/>
                    <a:pt x="921478" y="1119280"/>
                  </a:cubicBezTo>
                  <a:cubicBezTo>
                    <a:pt x="900808" y="1098039"/>
                    <a:pt x="880234" y="1076513"/>
                    <a:pt x="859565" y="1055177"/>
                  </a:cubicBezTo>
                  <a:cubicBezTo>
                    <a:pt x="852421" y="1047747"/>
                    <a:pt x="845182" y="1040413"/>
                    <a:pt x="837753" y="1033174"/>
                  </a:cubicBezTo>
                  <a:cubicBezTo>
                    <a:pt x="830323" y="1025935"/>
                    <a:pt x="820322" y="1016506"/>
                    <a:pt x="811273" y="1008600"/>
                  </a:cubicBezTo>
                  <a:cubicBezTo>
                    <a:pt x="808635" y="1006714"/>
                    <a:pt x="805549" y="1005561"/>
                    <a:pt x="802320" y="1005266"/>
                  </a:cubicBezTo>
                  <a:cubicBezTo>
                    <a:pt x="796738" y="1004542"/>
                    <a:pt x="791128" y="1006323"/>
                    <a:pt x="786985" y="1010124"/>
                  </a:cubicBezTo>
                  <a:cubicBezTo>
                    <a:pt x="778031" y="1015753"/>
                    <a:pt x="774316" y="1026926"/>
                    <a:pt x="778126" y="1036794"/>
                  </a:cubicBezTo>
                  <a:cubicBezTo>
                    <a:pt x="780508" y="1042271"/>
                    <a:pt x="783727" y="1047347"/>
                    <a:pt x="787651" y="1051843"/>
                  </a:cubicBezTo>
                  <a:cubicBezTo>
                    <a:pt x="802129" y="1068321"/>
                    <a:pt x="816988" y="1084609"/>
                    <a:pt x="831943" y="1100707"/>
                  </a:cubicBezTo>
                  <a:cubicBezTo>
                    <a:pt x="852040" y="1122138"/>
                    <a:pt x="872519" y="1143283"/>
                    <a:pt x="892617" y="1164714"/>
                  </a:cubicBezTo>
                  <a:cubicBezTo>
                    <a:pt x="896408" y="1167982"/>
                    <a:pt x="898970" y="1172458"/>
                    <a:pt x="899856" y="1177383"/>
                  </a:cubicBezTo>
                  <a:cubicBezTo>
                    <a:pt x="899856" y="1182145"/>
                    <a:pt x="899856" y="1184717"/>
                    <a:pt x="897284" y="1186908"/>
                  </a:cubicBezTo>
                  <a:cubicBezTo>
                    <a:pt x="894712" y="1189099"/>
                    <a:pt x="892998" y="1190908"/>
                    <a:pt x="889759" y="1190146"/>
                  </a:cubicBezTo>
                  <a:cubicBezTo>
                    <a:pt x="887169" y="1189660"/>
                    <a:pt x="884663" y="1188794"/>
                    <a:pt x="882330" y="1187575"/>
                  </a:cubicBezTo>
                  <a:cubicBezTo>
                    <a:pt x="878910" y="1185355"/>
                    <a:pt x="875719" y="1182802"/>
                    <a:pt x="872805" y="1179954"/>
                  </a:cubicBezTo>
                  <a:cubicBezTo>
                    <a:pt x="856708" y="1164048"/>
                    <a:pt x="840515" y="1148141"/>
                    <a:pt x="824704" y="1132329"/>
                  </a:cubicBezTo>
                  <a:cubicBezTo>
                    <a:pt x="789556" y="1096611"/>
                    <a:pt x="754600" y="1060701"/>
                    <a:pt x="719929" y="1024983"/>
                  </a:cubicBezTo>
                  <a:cubicBezTo>
                    <a:pt x="711454" y="1017258"/>
                    <a:pt x="702160" y="1010486"/>
                    <a:pt x="692211" y="1004790"/>
                  </a:cubicBezTo>
                  <a:cubicBezTo>
                    <a:pt x="687258" y="1003742"/>
                    <a:pt x="685448" y="1004028"/>
                    <a:pt x="682686" y="1006695"/>
                  </a:cubicBezTo>
                  <a:cubicBezTo>
                    <a:pt x="679003" y="1010800"/>
                    <a:pt x="677207" y="1016258"/>
                    <a:pt x="677733" y="1021744"/>
                  </a:cubicBezTo>
                  <a:cubicBezTo>
                    <a:pt x="677733" y="1045366"/>
                    <a:pt x="678781" y="1069369"/>
                    <a:pt x="678781" y="1092610"/>
                  </a:cubicBezTo>
                  <a:cubicBezTo>
                    <a:pt x="678781" y="1121185"/>
                    <a:pt x="678209" y="1150427"/>
                    <a:pt x="677828" y="1179383"/>
                  </a:cubicBezTo>
                  <a:cubicBezTo>
                    <a:pt x="677592" y="1186974"/>
                    <a:pt x="675603" y="1194404"/>
                    <a:pt x="672018" y="1201100"/>
                  </a:cubicBezTo>
                  <a:cubicBezTo>
                    <a:pt x="668704" y="1206767"/>
                    <a:pt x="664223" y="1211673"/>
                    <a:pt x="658873" y="1215483"/>
                  </a:cubicBezTo>
                  <a:cubicBezTo>
                    <a:pt x="652172" y="1219788"/>
                    <a:pt x="644586" y="1222522"/>
                    <a:pt x="636680" y="1223484"/>
                  </a:cubicBezTo>
                  <a:cubicBezTo>
                    <a:pt x="622397" y="1225570"/>
                    <a:pt x="607938" y="1226170"/>
                    <a:pt x="593532" y="1225293"/>
                  </a:cubicBezTo>
                  <a:cubicBezTo>
                    <a:pt x="585301" y="1225208"/>
                    <a:pt x="577123" y="1223960"/>
                    <a:pt x="569243" y="1221579"/>
                  </a:cubicBezTo>
                  <a:cubicBezTo>
                    <a:pt x="561413" y="1219150"/>
                    <a:pt x="554676" y="1214063"/>
                    <a:pt x="550193" y="1207196"/>
                  </a:cubicBezTo>
                  <a:cubicBezTo>
                    <a:pt x="545531" y="1196671"/>
                    <a:pt x="543567" y="1185146"/>
                    <a:pt x="544478" y="1173668"/>
                  </a:cubicBezTo>
                  <a:cubicBezTo>
                    <a:pt x="543907" y="1160428"/>
                    <a:pt x="543430" y="1147188"/>
                    <a:pt x="543240" y="1133854"/>
                  </a:cubicBezTo>
                  <a:cubicBezTo>
                    <a:pt x="543240" y="1125853"/>
                    <a:pt x="543240" y="1117756"/>
                    <a:pt x="543907" y="1109755"/>
                  </a:cubicBezTo>
                  <a:cubicBezTo>
                    <a:pt x="544121" y="1105126"/>
                    <a:pt x="544630" y="1100506"/>
                    <a:pt x="545431" y="1095944"/>
                  </a:cubicBezTo>
                  <a:cubicBezTo>
                    <a:pt x="546091" y="1089591"/>
                    <a:pt x="551164" y="1084600"/>
                    <a:pt x="557527" y="1084038"/>
                  </a:cubicBezTo>
                  <a:cubicBezTo>
                    <a:pt x="559696" y="1083771"/>
                    <a:pt x="561897" y="1083933"/>
                    <a:pt x="564004" y="1084514"/>
                  </a:cubicBezTo>
                  <a:cubicBezTo>
                    <a:pt x="567478" y="1086505"/>
                    <a:pt x="570496" y="1089191"/>
                    <a:pt x="572863" y="1092420"/>
                  </a:cubicBezTo>
                  <a:cubicBezTo>
                    <a:pt x="575379" y="1098830"/>
                    <a:pt x="576326" y="1105755"/>
                    <a:pt x="575625" y="1112613"/>
                  </a:cubicBezTo>
                  <a:cubicBezTo>
                    <a:pt x="575625" y="1124233"/>
                    <a:pt x="574672" y="1135854"/>
                    <a:pt x="574958" y="1147474"/>
                  </a:cubicBezTo>
                  <a:cubicBezTo>
                    <a:pt x="575072" y="1153923"/>
                    <a:pt x="576032" y="1160323"/>
                    <a:pt x="577816" y="1166524"/>
                  </a:cubicBezTo>
                  <a:cubicBezTo>
                    <a:pt x="581993" y="1182174"/>
                    <a:pt x="597209" y="1192242"/>
                    <a:pt x="613249" y="1189956"/>
                  </a:cubicBezTo>
                  <a:cubicBezTo>
                    <a:pt x="629678" y="1189089"/>
                    <a:pt x="642520" y="1175449"/>
                    <a:pt x="642395" y="1159000"/>
                  </a:cubicBezTo>
                  <a:cubicBezTo>
                    <a:pt x="642395" y="1151760"/>
                    <a:pt x="643062" y="1144617"/>
                    <a:pt x="643443" y="1137473"/>
                  </a:cubicBezTo>
                  <a:cubicBezTo>
                    <a:pt x="644014" y="1127281"/>
                    <a:pt x="644967" y="1117185"/>
                    <a:pt x="645062" y="1107088"/>
                  </a:cubicBezTo>
                  <a:cubicBezTo>
                    <a:pt x="645157" y="1096992"/>
                    <a:pt x="645062" y="1085085"/>
                    <a:pt x="644205" y="1074037"/>
                  </a:cubicBezTo>
                  <a:cubicBezTo>
                    <a:pt x="644606" y="1051891"/>
                    <a:pt x="629942" y="1032279"/>
                    <a:pt x="608581" y="1026412"/>
                  </a:cubicBezTo>
                  <a:cubicBezTo>
                    <a:pt x="589827" y="1020115"/>
                    <a:pt x="570039" y="1017458"/>
                    <a:pt x="550288" y="1018601"/>
                  </a:cubicBezTo>
                  <a:cubicBezTo>
                    <a:pt x="535015" y="1019334"/>
                    <a:pt x="520075" y="1023325"/>
                    <a:pt x="506473" y="1030317"/>
                  </a:cubicBezTo>
                  <a:cubicBezTo>
                    <a:pt x="488650" y="1038527"/>
                    <a:pt x="476130" y="1055120"/>
                    <a:pt x="473136" y="1074513"/>
                  </a:cubicBezTo>
                  <a:cubicBezTo>
                    <a:pt x="471946" y="1082457"/>
                    <a:pt x="471373" y="1090486"/>
                    <a:pt x="471421" y="1098516"/>
                  </a:cubicBezTo>
                  <a:cubicBezTo>
                    <a:pt x="471421" y="1118995"/>
                    <a:pt x="472088" y="1139568"/>
                    <a:pt x="472279" y="1160142"/>
                  </a:cubicBezTo>
                  <a:cubicBezTo>
                    <a:pt x="472469" y="1180717"/>
                    <a:pt x="472279" y="1202624"/>
                    <a:pt x="472279" y="1223770"/>
                  </a:cubicBezTo>
                  <a:cubicBezTo>
                    <a:pt x="472438" y="1241086"/>
                    <a:pt x="469202" y="1258269"/>
                    <a:pt x="462754" y="1274347"/>
                  </a:cubicBezTo>
                  <a:cubicBezTo>
                    <a:pt x="459134" y="1283872"/>
                    <a:pt x="455419" y="1293397"/>
                    <a:pt x="451800" y="1302922"/>
                  </a:cubicBezTo>
                  <a:cubicBezTo>
                    <a:pt x="450033" y="1307580"/>
                    <a:pt x="451454" y="1312838"/>
                    <a:pt x="455324" y="1315971"/>
                  </a:cubicBezTo>
                  <a:cubicBezTo>
                    <a:pt x="457530" y="1318153"/>
                    <a:pt x="460154" y="1319877"/>
                    <a:pt x="463039" y="1321020"/>
                  </a:cubicBezTo>
                  <a:cubicBezTo>
                    <a:pt x="479518" y="1327401"/>
                    <a:pt x="495901" y="1334259"/>
                    <a:pt x="512855" y="1339593"/>
                  </a:cubicBezTo>
                  <a:cubicBezTo>
                    <a:pt x="553001" y="1352290"/>
                    <a:pt x="594178" y="1361472"/>
                    <a:pt x="635918" y="1367025"/>
                  </a:cubicBezTo>
                  <a:cubicBezTo>
                    <a:pt x="646404" y="1369759"/>
                    <a:pt x="657121" y="1363473"/>
                    <a:pt x="659852" y="1352986"/>
                  </a:cubicBezTo>
                  <a:cubicBezTo>
                    <a:pt x="660433" y="1350757"/>
                    <a:pt x="660616" y="1348452"/>
                    <a:pt x="660397" y="1346166"/>
                  </a:cubicBezTo>
                  <a:cubicBezTo>
                    <a:pt x="660397" y="1342451"/>
                    <a:pt x="659731" y="1338641"/>
                    <a:pt x="659540" y="1334926"/>
                  </a:cubicBezTo>
                  <a:cubicBezTo>
                    <a:pt x="659805" y="1324677"/>
                    <a:pt x="653106" y="1315552"/>
                    <a:pt x="643252" y="1312733"/>
                  </a:cubicBezTo>
                  <a:cubicBezTo>
                    <a:pt x="636221" y="1310533"/>
                    <a:pt x="629065" y="1308752"/>
                    <a:pt x="621821" y="1307399"/>
                  </a:cubicBezTo>
                  <a:lnTo>
                    <a:pt x="550193" y="1291683"/>
                  </a:lnTo>
                  <a:cubicBezTo>
                    <a:pt x="542704" y="1290597"/>
                    <a:pt x="536206" y="1285949"/>
                    <a:pt x="532762" y="1279205"/>
                  </a:cubicBezTo>
                  <a:cubicBezTo>
                    <a:pt x="530559" y="1273538"/>
                    <a:pt x="532295" y="1267089"/>
                    <a:pt x="537049" y="1263298"/>
                  </a:cubicBezTo>
                  <a:cubicBezTo>
                    <a:pt x="543331" y="1259812"/>
                    <a:pt x="550846" y="1259326"/>
                    <a:pt x="557527" y="1261965"/>
                  </a:cubicBezTo>
                  <a:cubicBezTo>
                    <a:pt x="588388" y="1270347"/>
                    <a:pt x="619440" y="1277681"/>
                    <a:pt x="651063" y="1283015"/>
                  </a:cubicBezTo>
                  <a:cubicBezTo>
                    <a:pt x="659731" y="1284444"/>
                    <a:pt x="668303" y="1286634"/>
                    <a:pt x="676971" y="1288349"/>
                  </a:cubicBezTo>
                  <a:cubicBezTo>
                    <a:pt x="683424" y="1289606"/>
                    <a:pt x="688900" y="1293845"/>
                    <a:pt x="691735" y="1299779"/>
                  </a:cubicBezTo>
                  <a:cubicBezTo>
                    <a:pt x="693916" y="1304684"/>
                    <a:pt x="694926" y="1310037"/>
                    <a:pt x="694687" y="1315400"/>
                  </a:cubicBezTo>
                  <a:cubicBezTo>
                    <a:pt x="694454" y="1325668"/>
                    <a:pt x="693595" y="1335907"/>
                    <a:pt x="692116" y="1346071"/>
                  </a:cubicBezTo>
                  <a:cubicBezTo>
                    <a:pt x="689830" y="1361977"/>
                    <a:pt x="697164" y="1371788"/>
                    <a:pt x="713071" y="1371693"/>
                  </a:cubicBezTo>
                  <a:cubicBezTo>
                    <a:pt x="728974" y="1371807"/>
                    <a:pt x="744871" y="1371074"/>
                    <a:pt x="760696" y="1369502"/>
                  </a:cubicBezTo>
                  <a:cubicBezTo>
                    <a:pt x="786794" y="1366359"/>
                    <a:pt x="812797" y="1362263"/>
                    <a:pt x="838705" y="1357691"/>
                  </a:cubicBezTo>
                  <a:cubicBezTo>
                    <a:pt x="853488" y="1354757"/>
                    <a:pt x="868119" y="1351071"/>
                    <a:pt x="882520" y="1346642"/>
                  </a:cubicBezTo>
                  <a:cubicBezTo>
                    <a:pt x="886883" y="1345213"/>
                    <a:pt x="890778" y="1342613"/>
                    <a:pt x="893760" y="1339117"/>
                  </a:cubicBezTo>
                  <a:cubicBezTo>
                    <a:pt x="896274" y="1336155"/>
                    <a:pt x="897541" y="1332326"/>
                    <a:pt x="897284" y="1328449"/>
                  </a:cubicBezTo>
                  <a:cubicBezTo>
                    <a:pt x="895998" y="1321182"/>
                    <a:pt x="893788" y="1314105"/>
                    <a:pt x="890712" y="1307399"/>
                  </a:cubicBezTo>
                  <a:cubicBezTo>
                    <a:pt x="886645" y="1297322"/>
                    <a:pt x="875653" y="1291902"/>
                    <a:pt x="865185" y="1294826"/>
                  </a:cubicBezTo>
                  <a:cubicBezTo>
                    <a:pt x="842325" y="1299303"/>
                    <a:pt x="819560" y="1304351"/>
                    <a:pt x="796700" y="1308542"/>
                  </a:cubicBezTo>
                  <a:cubicBezTo>
                    <a:pt x="785584" y="1310666"/>
                    <a:pt x="774364" y="1312123"/>
                    <a:pt x="763077" y="1312924"/>
                  </a:cubicBezTo>
                  <a:cubicBezTo>
                    <a:pt x="754895" y="1313543"/>
                    <a:pt x="747756" y="1307418"/>
                    <a:pt x="747132" y="1299236"/>
                  </a:cubicBezTo>
                  <a:cubicBezTo>
                    <a:pt x="747020" y="1297760"/>
                    <a:pt x="747128" y="1296274"/>
                    <a:pt x="747456" y="1294826"/>
                  </a:cubicBezTo>
                  <a:cubicBezTo>
                    <a:pt x="749075" y="1288921"/>
                    <a:pt x="758124" y="1284444"/>
                    <a:pt x="765172" y="1283205"/>
                  </a:cubicBezTo>
                  <a:cubicBezTo>
                    <a:pt x="800777" y="1276376"/>
                    <a:pt x="835953" y="1267470"/>
                    <a:pt x="870519" y="1256535"/>
                  </a:cubicBezTo>
                  <a:cubicBezTo>
                    <a:pt x="877434" y="1253488"/>
                    <a:pt x="884987" y="1252183"/>
                    <a:pt x="892522" y="1252725"/>
                  </a:cubicBezTo>
                  <a:cubicBezTo>
                    <a:pt x="901351" y="1253135"/>
                    <a:pt x="909095" y="1258745"/>
                    <a:pt x="912238" y="1267013"/>
                  </a:cubicBezTo>
                  <a:cubicBezTo>
                    <a:pt x="913858" y="1271109"/>
                    <a:pt x="914810" y="1275490"/>
                    <a:pt x="916144" y="1279681"/>
                  </a:cubicBezTo>
                  <a:cubicBezTo>
                    <a:pt x="919382" y="1289873"/>
                    <a:pt x="922240" y="1300160"/>
                    <a:pt x="925669" y="1310161"/>
                  </a:cubicBezTo>
                  <a:cubicBezTo>
                    <a:pt x="927926" y="1319305"/>
                    <a:pt x="937175" y="1324877"/>
                    <a:pt x="946319" y="1322620"/>
                  </a:cubicBezTo>
                  <a:cubicBezTo>
                    <a:pt x="947471" y="1322334"/>
                    <a:pt x="948595" y="1321925"/>
                    <a:pt x="949672" y="1321401"/>
                  </a:cubicBezTo>
                  <a:cubicBezTo>
                    <a:pt x="951548" y="1320848"/>
                    <a:pt x="953396" y="1320182"/>
                    <a:pt x="955196" y="1319400"/>
                  </a:cubicBezTo>
                  <a:cubicBezTo>
                    <a:pt x="1003412" y="1297588"/>
                    <a:pt x="1049389" y="1271109"/>
                    <a:pt x="1092451" y="1240343"/>
                  </a:cubicBezTo>
                  <a:cubicBezTo>
                    <a:pt x="1098747" y="1236057"/>
                    <a:pt x="1104615" y="1231180"/>
                    <a:pt x="1109977" y="1225770"/>
                  </a:cubicBezTo>
                  <a:cubicBezTo>
                    <a:pt x="1115635" y="1220626"/>
                    <a:pt x="1116502" y="1212035"/>
                    <a:pt x="1111978" y="1205863"/>
                  </a:cubicBezTo>
                  <a:cubicBezTo>
                    <a:pt x="1109444" y="1201671"/>
                    <a:pt x="1106548" y="1197719"/>
                    <a:pt x="1103310" y="1194051"/>
                  </a:cubicBezTo>
                  <a:cubicBezTo>
                    <a:pt x="1092451" y="1182812"/>
                    <a:pt x="1084260" y="1181574"/>
                    <a:pt x="1070925" y="1189956"/>
                  </a:cubicBezTo>
                  <a:cubicBezTo>
                    <a:pt x="1057590" y="1198338"/>
                    <a:pt x="1042350" y="1209006"/>
                    <a:pt x="1028158" y="1218531"/>
                  </a:cubicBezTo>
                  <a:cubicBezTo>
                    <a:pt x="1013965" y="1228056"/>
                    <a:pt x="1000249" y="1236533"/>
                    <a:pt x="985962" y="1244820"/>
                  </a:cubicBezTo>
                  <a:cubicBezTo>
                    <a:pt x="981628" y="1247010"/>
                    <a:pt x="976808" y="1248058"/>
                    <a:pt x="971960" y="1247868"/>
                  </a:cubicBezTo>
                  <a:cubicBezTo>
                    <a:pt x="964273" y="1247058"/>
                    <a:pt x="958692" y="1240172"/>
                    <a:pt x="959501" y="1232475"/>
                  </a:cubicBezTo>
                  <a:cubicBezTo>
                    <a:pt x="959692" y="1230666"/>
                    <a:pt x="960235" y="1228904"/>
                    <a:pt x="961102" y="1227294"/>
                  </a:cubicBezTo>
                  <a:cubicBezTo>
                    <a:pt x="963911" y="1222636"/>
                    <a:pt x="968017" y="1218893"/>
                    <a:pt x="972913" y="1216530"/>
                  </a:cubicBezTo>
                  <a:cubicBezTo>
                    <a:pt x="1004631" y="1197900"/>
                    <a:pt x="1035377" y="1177649"/>
                    <a:pt x="1065019" y="1155856"/>
                  </a:cubicBezTo>
                  <a:cubicBezTo>
                    <a:pt x="1084641" y="1142712"/>
                    <a:pt x="1098166" y="1145093"/>
                    <a:pt x="1105120" y="1150808"/>
                  </a:cubicBezTo>
                  <a:cubicBezTo>
                    <a:pt x="1109244" y="1154523"/>
                    <a:pt x="1113102" y="1158533"/>
                    <a:pt x="1116645" y="1162809"/>
                  </a:cubicBezTo>
                  <a:cubicBezTo>
                    <a:pt x="1122360" y="1168905"/>
                    <a:pt x="1127599" y="1175573"/>
                    <a:pt x="1133695" y="1181288"/>
                  </a:cubicBezTo>
                  <a:cubicBezTo>
                    <a:pt x="1139762" y="1188422"/>
                    <a:pt x="1150459" y="1189289"/>
                    <a:pt x="1157593" y="1183222"/>
                  </a:cubicBezTo>
                  <a:cubicBezTo>
                    <a:pt x="1157888" y="1182964"/>
                    <a:pt x="1158183" y="1182707"/>
                    <a:pt x="1158460" y="1182431"/>
                  </a:cubicBezTo>
                  <a:cubicBezTo>
                    <a:pt x="1161269" y="1180431"/>
                    <a:pt x="1163860" y="1178135"/>
                    <a:pt x="1166175" y="1175573"/>
                  </a:cubicBezTo>
                  <a:cubicBezTo>
                    <a:pt x="1181129" y="1158809"/>
                    <a:pt x="1196179" y="1142045"/>
                    <a:pt x="1210847" y="1124995"/>
                  </a:cubicBezTo>
                  <a:cubicBezTo>
                    <a:pt x="1232517" y="1100087"/>
                    <a:pt x="1252681" y="1073913"/>
                    <a:pt x="1271236" y="1046604"/>
                  </a:cubicBezTo>
                  <a:cubicBezTo>
                    <a:pt x="1277351" y="1037937"/>
                    <a:pt x="1281904" y="1028269"/>
                    <a:pt x="1284666" y="1018029"/>
                  </a:cubicBezTo>
                  <a:cubicBezTo>
                    <a:pt x="1286104" y="1012562"/>
                    <a:pt x="1285247" y="1006742"/>
                    <a:pt x="1282285" y="1001932"/>
                  </a:cubicBezTo>
                  <a:cubicBezTo>
                    <a:pt x="1278922" y="996408"/>
                    <a:pt x="1274160" y="991874"/>
                    <a:pt x="1268473" y="988788"/>
                  </a:cubicBezTo>
                  <a:cubicBezTo>
                    <a:pt x="1261092" y="984101"/>
                    <a:pt x="1251471" y="985044"/>
                    <a:pt x="1245137" y="991074"/>
                  </a:cubicBezTo>
                  <a:cubicBezTo>
                    <a:pt x="1241756" y="993845"/>
                    <a:pt x="1238746" y="997046"/>
                    <a:pt x="1236184" y="1000599"/>
                  </a:cubicBezTo>
                  <a:cubicBezTo>
                    <a:pt x="1224277" y="1017172"/>
                    <a:pt x="1212943" y="1034127"/>
                    <a:pt x="1200941" y="1050510"/>
                  </a:cubicBezTo>
                  <a:cubicBezTo>
                    <a:pt x="1190464" y="1064797"/>
                    <a:pt x="1179319" y="1079085"/>
                    <a:pt x="1168175" y="1092420"/>
                  </a:cubicBezTo>
                  <a:cubicBezTo>
                    <a:pt x="1165251" y="1096592"/>
                    <a:pt x="1160593" y="1099221"/>
                    <a:pt x="1155507" y="1099563"/>
                  </a:cubicBezTo>
                  <a:cubicBezTo>
                    <a:pt x="1144839" y="1101278"/>
                    <a:pt x="1137886" y="1094610"/>
                    <a:pt x="1139029" y="1086895"/>
                  </a:cubicBezTo>
                  <a:cubicBezTo>
                    <a:pt x="1138924" y="1081504"/>
                    <a:pt x="1140781" y="1076256"/>
                    <a:pt x="1144267" y="1072132"/>
                  </a:cubicBezTo>
                  <a:cubicBezTo>
                    <a:pt x="1157983" y="1052510"/>
                    <a:pt x="1171823" y="1032917"/>
                    <a:pt x="1185796" y="1013362"/>
                  </a:cubicBezTo>
                  <a:cubicBezTo>
                    <a:pt x="1193321" y="1002885"/>
                    <a:pt x="1201227" y="992598"/>
                    <a:pt x="1208942" y="982215"/>
                  </a:cubicBezTo>
                  <a:cubicBezTo>
                    <a:pt x="1210561" y="980120"/>
                    <a:pt x="1212276" y="978120"/>
                    <a:pt x="1213705" y="975929"/>
                  </a:cubicBezTo>
                  <a:cubicBezTo>
                    <a:pt x="1219039" y="967928"/>
                    <a:pt x="1216943" y="962594"/>
                    <a:pt x="1207513" y="959927"/>
                  </a:cubicBezTo>
                  <a:cubicBezTo>
                    <a:pt x="1205970" y="959384"/>
                    <a:pt x="1204370" y="959032"/>
                    <a:pt x="1202751" y="958879"/>
                  </a:cubicBezTo>
                  <a:cubicBezTo>
                    <a:pt x="1179129" y="957831"/>
                    <a:pt x="1155126" y="956688"/>
                    <a:pt x="1131885" y="955926"/>
                  </a:cubicBezTo>
                  <a:cubicBezTo>
                    <a:pt x="1109787" y="955355"/>
                    <a:pt x="1087689" y="955260"/>
                    <a:pt x="1065210" y="954879"/>
                  </a:cubicBezTo>
                  <a:cubicBezTo>
                    <a:pt x="1061781" y="954879"/>
                    <a:pt x="1058352" y="954879"/>
                    <a:pt x="1054923" y="954879"/>
                  </a:cubicBezTo>
                  <a:lnTo>
                    <a:pt x="1027872" y="954879"/>
                  </a:lnTo>
                  <a:lnTo>
                    <a:pt x="1012822" y="954879"/>
                  </a:lnTo>
                  <a:cubicBezTo>
                    <a:pt x="1003297" y="954879"/>
                    <a:pt x="993772" y="954879"/>
                    <a:pt x="984247" y="954117"/>
                  </a:cubicBezTo>
                  <a:cubicBezTo>
                    <a:pt x="978123" y="953812"/>
                    <a:pt x="973017" y="949307"/>
                    <a:pt x="971960" y="943258"/>
                  </a:cubicBezTo>
                  <a:cubicBezTo>
                    <a:pt x="971008" y="937648"/>
                    <a:pt x="970436" y="931990"/>
                    <a:pt x="970246" y="926304"/>
                  </a:cubicBezTo>
                  <a:cubicBezTo>
                    <a:pt x="970246" y="894395"/>
                    <a:pt x="970246" y="862486"/>
                    <a:pt x="970246" y="831054"/>
                  </a:cubicBezTo>
                  <a:cubicBezTo>
                    <a:pt x="970131" y="827491"/>
                    <a:pt x="969112" y="824015"/>
                    <a:pt x="967293" y="820957"/>
                  </a:cubicBezTo>
                  <a:cubicBezTo>
                    <a:pt x="965912" y="817547"/>
                    <a:pt x="962016" y="815899"/>
                    <a:pt x="958606" y="817290"/>
                  </a:cubicBezTo>
                  <a:cubicBezTo>
                    <a:pt x="957996" y="817538"/>
                    <a:pt x="957425" y="817871"/>
                    <a:pt x="956911" y="818290"/>
                  </a:cubicBezTo>
                  <a:cubicBezTo>
                    <a:pt x="951881" y="821348"/>
                    <a:pt x="947157" y="824891"/>
                    <a:pt x="942814" y="828863"/>
                  </a:cubicBezTo>
                  <a:cubicBezTo>
                    <a:pt x="916620" y="853342"/>
                    <a:pt x="890712" y="878107"/>
                    <a:pt x="864709" y="902682"/>
                  </a:cubicBezTo>
                  <a:lnTo>
                    <a:pt x="830800" y="934876"/>
                  </a:lnTo>
                  <a:cubicBezTo>
                    <a:pt x="826837" y="937553"/>
                    <a:pt x="822418" y="939458"/>
                    <a:pt x="817750" y="940496"/>
                  </a:cubicBezTo>
                  <a:cubicBezTo>
                    <a:pt x="813083" y="940496"/>
                    <a:pt x="809559" y="940496"/>
                    <a:pt x="807654" y="938305"/>
                  </a:cubicBezTo>
                  <a:cubicBezTo>
                    <a:pt x="804958" y="935143"/>
                    <a:pt x="803653" y="931019"/>
                    <a:pt x="804034" y="926875"/>
                  </a:cubicBezTo>
                  <a:cubicBezTo>
                    <a:pt x="805987" y="919865"/>
                    <a:pt x="809806" y="913512"/>
                    <a:pt x="815083" y="908492"/>
                  </a:cubicBezTo>
                  <a:cubicBezTo>
                    <a:pt x="820132" y="902586"/>
                    <a:pt x="825847" y="897443"/>
                    <a:pt x="831276" y="891918"/>
                  </a:cubicBezTo>
                  <a:cubicBezTo>
                    <a:pt x="850326" y="872868"/>
                    <a:pt x="870138" y="853152"/>
                    <a:pt x="889378" y="833530"/>
                  </a:cubicBezTo>
                  <a:cubicBezTo>
                    <a:pt x="904904" y="817719"/>
                    <a:pt x="920239" y="801717"/>
                    <a:pt x="935098" y="785334"/>
                  </a:cubicBezTo>
                  <a:cubicBezTo>
                    <a:pt x="939318" y="780190"/>
                    <a:pt x="942547" y="774313"/>
                    <a:pt x="944623" y="767998"/>
                  </a:cubicBezTo>
                  <a:cubicBezTo>
                    <a:pt x="947586" y="756812"/>
                    <a:pt x="940928" y="745338"/>
                    <a:pt x="929736" y="742372"/>
                  </a:cubicBezTo>
                  <a:cubicBezTo>
                    <a:pt x="928745" y="742109"/>
                    <a:pt x="927735" y="741920"/>
                    <a:pt x="926716" y="741804"/>
                  </a:cubicBezTo>
                  <a:cubicBezTo>
                    <a:pt x="917639" y="742038"/>
                    <a:pt x="908924" y="745403"/>
                    <a:pt x="902047" y="751329"/>
                  </a:cubicBezTo>
                  <a:cubicBezTo>
                    <a:pt x="886473" y="763521"/>
                    <a:pt x="871938" y="776999"/>
                    <a:pt x="858613" y="791620"/>
                  </a:cubicBezTo>
                  <a:lnTo>
                    <a:pt x="834229" y="818100"/>
                  </a:lnTo>
                  <a:lnTo>
                    <a:pt x="786604" y="869439"/>
                  </a:lnTo>
                  <a:cubicBezTo>
                    <a:pt x="774221" y="882965"/>
                    <a:pt x="762029" y="896776"/>
                    <a:pt x="749551" y="910302"/>
                  </a:cubicBezTo>
                  <a:cubicBezTo>
                    <a:pt x="746457" y="913340"/>
                    <a:pt x="742264" y="914988"/>
                    <a:pt x="737931" y="914874"/>
                  </a:cubicBezTo>
                  <a:cubicBezTo>
                    <a:pt x="731263" y="914874"/>
                    <a:pt x="729168" y="914874"/>
                    <a:pt x="728406" y="909825"/>
                  </a:cubicBezTo>
                  <a:cubicBezTo>
                    <a:pt x="727281" y="904368"/>
                    <a:pt x="726675" y="898824"/>
                    <a:pt x="726596" y="893252"/>
                  </a:cubicBezTo>
                  <a:cubicBezTo>
                    <a:pt x="726596" y="840960"/>
                    <a:pt x="726596" y="788477"/>
                    <a:pt x="727453" y="736375"/>
                  </a:cubicBezTo>
                  <a:cubicBezTo>
                    <a:pt x="727169" y="729697"/>
                    <a:pt x="731909" y="723855"/>
                    <a:pt x="738502" y="722754"/>
                  </a:cubicBezTo>
                  <a:cubicBezTo>
                    <a:pt x="741964" y="721914"/>
                    <a:pt x="745514" y="721499"/>
                    <a:pt x="749075" y="721516"/>
                  </a:cubicBezTo>
                  <a:cubicBezTo>
                    <a:pt x="762124" y="721516"/>
                    <a:pt x="775174" y="722088"/>
                    <a:pt x="788318" y="722278"/>
                  </a:cubicBezTo>
                  <a:cubicBezTo>
                    <a:pt x="811750" y="722278"/>
                    <a:pt x="835181" y="723231"/>
                    <a:pt x="858613" y="723231"/>
                  </a:cubicBezTo>
                  <a:cubicBezTo>
                    <a:pt x="875662" y="723231"/>
                    <a:pt x="892712" y="722564"/>
                    <a:pt x="909762" y="722373"/>
                  </a:cubicBezTo>
                  <a:lnTo>
                    <a:pt x="950148" y="722373"/>
                  </a:lnTo>
                  <a:cubicBezTo>
                    <a:pt x="957339" y="722893"/>
                    <a:pt x="963921" y="718333"/>
                    <a:pt x="965959" y="711420"/>
                  </a:cubicBezTo>
                  <a:cubicBezTo>
                    <a:pt x="967150" y="705489"/>
                    <a:pt x="967817" y="699465"/>
                    <a:pt x="967960" y="693417"/>
                  </a:cubicBezTo>
                  <a:cubicBezTo>
                    <a:pt x="967960" y="671986"/>
                    <a:pt x="967960" y="650555"/>
                    <a:pt x="967960" y="629028"/>
                  </a:cubicBezTo>
                  <a:cubicBezTo>
                    <a:pt x="967960" y="619503"/>
                    <a:pt x="967960" y="609312"/>
                    <a:pt x="967960" y="599501"/>
                  </a:cubicBezTo>
                  <a:cubicBezTo>
                    <a:pt x="967960" y="576736"/>
                    <a:pt x="967960" y="553876"/>
                    <a:pt x="967960" y="531111"/>
                  </a:cubicBezTo>
                  <a:cubicBezTo>
                    <a:pt x="967960" y="510252"/>
                    <a:pt x="967960" y="489392"/>
                    <a:pt x="967960" y="468627"/>
                  </a:cubicBezTo>
                  <a:cubicBezTo>
                    <a:pt x="968664" y="461371"/>
                    <a:pt x="973979" y="455404"/>
                    <a:pt x="981104" y="453864"/>
                  </a:cubicBezTo>
                  <a:cubicBezTo>
                    <a:pt x="986448" y="453259"/>
                    <a:pt x="991820" y="452941"/>
                    <a:pt x="997201" y="452911"/>
                  </a:cubicBezTo>
                  <a:cubicBezTo>
                    <a:pt x="1012918" y="452911"/>
                    <a:pt x="1028539" y="453673"/>
                    <a:pt x="1044255" y="453768"/>
                  </a:cubicBezTo>
                  <a:cubicBezTo>
                    <a:pt x="1053113" y="453768"/>
                    <a:pt x="1061971" y="452816"/>
                    <a:pt x="1070734" y="452911"/>
                  </a:cubicBezTo>
                  <a:cubicBezTo>
                    <a:pt x="1088451" y="452911"/>
                    <a:pt x="1106072" y="452911"/>
                    <a:pt x="1123789" y="453959"/>
                  </a:cubicBezTo>
                  <a:cubicBezTo>
                    <a:pt x="1126846" y="453990"/>
                    <a:pt x="1129808" y="455066"/>
                    <a:pt x="1132171" y="457007"/>
                  </a:cubicBezTo>
                  <a:cubicBezTo>
                    <a:pt x="1136666" y="461442"/>
                    <a:pt x="1136962" y="468605"/>
                    <a:pt x="1132837" y="473390"/>
                  </a:cubicBezTo>
                  <a:cubicBezTo>
                    <a:pt x="1129742" y="477609"/>
                    <a:pt x="1126303" y="481560"/>
                    <a:pt x="1122550" y="485201"/>
                  </a:cubicBezTo>
                  <a:cubicBezTo>
                    <a:pt x="1090642" y="516729"/>
                    <a:pt x="1058542" y="548066"/>
                    <a:pt x="1026729" y="579784"/>
                  </a:cubicBezTo>
                  <a:cubicBezTo>
                    <a:pt x="1020938" y="585604"/>
                    <a:pt x="1015737" y="591985"/>
                    <a:pt x="1011203" y="598834"/>
                  </a:cubicBezTo>
                  <a:cubicBezTo>
                    <a:pt x="1007584" y="604185"/>
                    <a:pt x="1007584" y="611200"/>
                    <a:pt x="1011203" y="616551"/>
                  </a:cubicBezTo>
                  <a:cubicBezTo>
                    <a:pt x="1014270" y="621225"/>
                    <a:pt x="1018690" y="624848"/>
                    <a:pt x="1023871" y="626933"/>
                  </a:cubicBezTo>
                  <a:cubicBezTo>
                    <a:pt x="1028739" y="629592"/>
                    <a:pt x="1034625" y="629592"/>
                    <a:pt x="1039492" y="626933"/>
                  </a:cubicBezTo>
                  <a:cubicBezTo>
                    <a:pt x="1045931" y="623522"/>
                    <a:pt x="1052103" y="619638"/>
                    <a:pt x="1057971" y="615312"/>
                  </a:cubicBezTo>
                  <a:cubicBezTo>
                    <a:pt x="1064762" y="609866"/>
                    <a:pt x="1071287" y="604080"/>
                    <a:pt x="1077497" y="597977"/>
                  </a:cubicBezTo>
                  <a:cubicBezTo>
                    <a:pt x="1099690" y="576927"/>
                    <a:pt x="1121693" y="555686"/>
                    <a:pt x="1144172" y="534731"/>
                  </a:cubicBezTo>
                  <a:cubicBezTo>
                    <a:pt x="1153697" y="525206"/>
                    <a:pt x="1163794" y="516824"/>
                    <a:pt x="1173795" y="508156"/>
                  </a:cubicBezTo>
                  <a:cubicBezTo>
                    <a:pt x="1177262" y="504993"/>
                    <a:pt x="1181882" y="503406"/>
                    <a:pt x="1186558" y="503775"/>
                  </a:cubicBezTo>
                  <a:cubicBezTo>
                    <a:pt x="1191416" y="503775"/>
                    <a:pt x="1193131" y="506442"/>
                    <a:pt x="1194464" y="511395"/>
                  </a:cubicBezTo>
                  <a:cubicBezTo>
                    <a:pt x="1195759" y="516371"/>
                    <a:pt x="1194550" y="521664"/>
                    <a:pt x="1191226" y="525587"/>
                  </a:cubicBezTo>
                  <a:cubicBezTo>
                    <a:pt x="1186282" y="532022"/>
                    <a:pt x="1180558" y="537814"/>
                    <a:pt x="1174176" y="542827"/>
                  </a:cubicBezTo>
                  <a:cubicBezTo>
                    <a:pt x="1165718" y="550167"/>
                    <a:pt x="1157821" y="558127"/>
                    <a:pt x="1150554" y="566640"/>
                  </a:cubicBezTo>
                  <a:cubicBezTo>
                    <a:pt x="1134742" y="582832"/>
                    <a:pt x="1118836" y="599120"/>
                    <a:pt x="1102929" y="615217"/>
                  </a:cubicBezTo>
                  <a:cubicBezTo>
                    <a:pt x="1090737" y="627409"/>
                    <a:pt x="1078164" y="639030"/>
                    <a:pt x="1065877" y="651222"/>
                  </a:cubicBezTo>
                  <a:cubicBezTo>
                    <a:pt x="1048922" y="668176"/>
                    <a:pt x="1032063" y="685226"/>
                    <a:pt x="1015299" y="702371"/>
                  </a:cubicBezTo>
                  <a:cubicBezTo>
                    <a:pt x="1012565" y="705441"/>
                    <a:pt x="1010174" y="708794"/>
                    <a:pt x="1008155" y="712372"/>
                  </a:cubicBezTo>
                  <a:cubicBezTo>
                    <a:pt x="1005526" y="716119"/>
                    <a:pt x="1006441" y="721288"/>
                    <a:pt x="1010184" y="723915"/>
                  </a:cubicBezTo>
                  <a:cubicBezTo>
                    <a:pt x="1010422" y="724080"/>
                    <a:pt x="1010660" y="724234"/>
                    <a:pt x="1010917" y="724374"/>
                  </a:cubicBezTo>
                  <a:cubicBezTo>
                    <a:pt x="1014718" y="727322"/>
                    <a:pt x="1019452" y="728809"/>
                    <a:pt x="1024252" y="728565"/>
                  </a:cubicBezTo>
                  <a:cubicBezTo>
                    <a:pt x="1041969" y="728565"/>
                    <a:pt x="1059590" y="727708"/>
                    <a:pt x="1077307" y="727708"/>
                  </a:cubicBezTo>
                  <a:cubicBezTo>
                    <a:pt x="1103405" y="727708"/>
                    <a:pt x="1129504" y="728279"/>
                    <a:pt x="1155602" y="728565"/>
                  </a:cubicBezTo>
                  <a:cubicBezTo>
                    <a:pt x="1164079" y="728565"/>
                    <a:pt x="1172652" y="728565"/>
                    <a:pt x="1181129" y="728565"/>
                  </a:cubicBezTo>
                  <a:cubicBezTo>
                    <a:pt x="1198341" y="728375"/>
                    <a:pt x="1214086" y="738236"/>
                    <a:pt x="1221420" y="753806"/>
                  </a:cubicBezTo>
                  <a:cubicBezTo>
                    <a:pt x="1224592" y="760845"/>
                    <a:pt x="1226468" y="768389"/>
                    <a:pt x="1226944" y="776094"/>
                  </a:cubicBezTo>
                  <a:cubicBezTo>
                    <a:pt x="1228649" y="795392"/>
                    <a:pt x="1228202" y="814814"/>
                    <a:pt x="1225611" y="834006"/>
                  </a:cubicBezTo>
                  <a:cubicBezTo>
                    <a:pt x="1224992" y="845341"/>
                    <a:pt x="1217858" y="855295"/>
                    <a:pt x="1207323" y="859533"/>
                  </a:cubicBezTo>
                  <a:cubicBezTo>
                    <a:pt x="1200503" y="861534"/>
                    <a:pt x="1193464" y="862715"/>
                    <a:pt x="1186368" y="863058"/>
                  </a:cubicBezTo>
                  <a:cubicBezTo>
                    <a:pt x="1176843" y="863915"/>
                    <a:pt x="1167794" y="864201"/>
                    <a:pt x="1158460" y="864391"/>
                  </a:cubicBezTo>
                  <a:cubicBezTo>
                    <a:pt x="1145506" y="864391"/>
                    <a:pt x="1132552" y="864391"/>
                    <a:pt x="1119693" y="864391"/>
                  </a:cubicBezTo>
                  <a:cubicBezTo>
                    <a:pt x="1112806" y="864325"/>
                    <a:pt x="1105929" y="863782"/>
                    <a:pt x="1099119" y="862772"/>
                  </a:cubicBezTo>
                  <a:cubicBezTo>
                    <a:pt x="1090518" y="861629"/>
                    <a:pt x="1084469" y="853723"/>
                    <a:pt x="1085612" y="845122"/>
                  </a:cubicBezTo>
                  <a:cubicBezTo>
                    <a:pt x="1085993" y="842227"/>
                    <a:pt x="1087175" y="839502"/>
                    <a:pt x="1089022" y="837245"/>
                  </a:cubicBezTo>
                  <a:cubicBezTo>
                    <a:pt x="1092356" y="833492"/>
                    <a:pt x="1097252" y="831511"/>
                    <a:pt x="1102262" y="831911"/>
                  </a:cubicBezTo>
                  <a:cubicBezTo>
                    <a:pt x="1115692" y="831911"/>
                    <a:pt x="1129123" y="831911"/>
                    <a:pt x="1142648" y="831911"/>
                  </a:cubicBezTo>
                  <a:cubicBezTo>
                    <a:pt x="1149497" y="832101"/>
                    <a:pt x="1156345" y="831720"/>
                    <a:pt x="1163127" y="830768"/>
                  </a:cubicBezTo>
                  <a:cubicBezTo>
                    <a:pt x="1181100" y="828653"/>
                    <a:pt x="1193959" y="812375"/>
                    <a:pt x="1191845" y="794402"/>
                  </a:cubicBezTo>
                  <a:cubicBezTo>
                    <a:pt x="1191807" y="794049"/>
                    <a:pt x="1191759" y="793687"/>
                    <a:pt x="1191702" y="793335"/>
                  </a:cubicBezTo>
                  <a:cubicBezTo>
                    <a:pt x="1190616" y="780238"/>
                    <a:pt x="1181243" y="769332"/>
                    <a:pt x="1168461" y="766284"/>
                  </a:cubicBezTo>
                  <a:cubicBezTo>
                    <a:pt x="1160374" y="764388"/>
                    <a:pt x="1152097" y="763426"/>
                    <a:pt x="1143791" y="763426"/>
                  </a:cubicBezTo>
                  <a:cubicBezTo>
                    <a:pt x="1119502" y="763426"/>
                    <a:pt x="1095214" y="763426"/>
                    <a:pt x="1071020" y="764474"/>
                  </a:cubicBezTo>
                  <a:cubicBezTo>
                    <a:pt x="1052418" y="765388"/>
                    <a:pt x="1035435" y="775304"/>
                    <a:pt x="1025491" y="791049"/>
                  </a:cubicBezTo>
                  <a:cubicBezTo>
                    <a:pt x="1019090" y="801574"/>
                    <a:pt x="1014813" y="813261"/>
                    <a:pt x="1012918" y="825434"/>
                  </a:cubicBezTo>
                  <a:cubicBezTo>
                    <a:pt x="1010832" y="834578"/>
                    <a:pt x="1010251" y="844008"/>
                    <a:pt x="1011203" y="853342"/>
                  </a:cubicBezTo>
                  <a:cubicBezTo>
                    <a:pt x="1013794" y="871173"/>
                    <a:pt x="1021242" y="887947"/>
                    <a:pt x="1032730" y="901824"/>
                  </a:cubicBezTo>
                  <a:cubicBezTo>
                    <a:pt x="1037892" y="909368"/>
                    <a:pt x="1045779" y="914626"/>
                    <a:pt x="1054732" y="916493"/>
                  </a:cubicBezTo>
                  <a:cubicBezTo>
                    <a:pt x="1059057" y="917179"/>
                    <a:pt x="1063410" y="917626"/>
                    <a:pt x="1067782" y="917826"/>
                  </a:cubicBezTo>
                  <a:lnTo>
                    <a:pt x="1133028" y="919827"/>
                  </a:lnTo>
                  <a:lnTo>
                    <a:pt x="1166746" y="920779"/>
                  </a:lnTo>
                  <a:lnTo>
                    <a:pt x="1215419" y="921827"/>
                  </a:lnTo>
                  <a:cubicBezTo>
                    <a:pt x="1224944" y="921827"/>
                    <a:pt x="1234469" y="921827"/>
                    <a:pt x="1243423" y="922970"/>
                  </a:cubicBezTo>
                  <a:cubicBezTo>
                    <a:pt x="1249595" y="923275"/>
                    <a:pt x="1255710" y="924361"/>
                    <a:pt x="1261615" y="926208"/>
                  </a:cubicBezTo>
                  <a:cubicBezTo>
                    <a:pt x="1276474" y="931352"/>
                    <a:pt x="1291048" y="937353"/>
                    <a:pt x="1305811" y="942877"/>
                  </a:cubicBezTo>
                  <a:cubicBezTo>
                    <a:pt x="1312431" y="946554"/>
                    <a:pt x="1320785" y="944173"/>
                    <a:pt x="1324461" y="937553"/>
                  </a:cubicBezTo>
                  <a:cubicBezTo>
                    <a:pt x="1324604" y="937296"/>
                    <a:pt x="1324737" y="937038"/>
                    <a:pt x="1324861" y="936781"/>
                  </a:cubicBezTo>
                  <a:cubicBezTo>
                    <a:pt x="1331548" y="926523"/>
                    <a:pt x="1336377" y="915179"/>
                    <a:pt x="1339149" y="903253"/>
                  </a:cubicBezTo>
                  <a:cubicBezTo>
                    <a:pt x="1342959" y="887823"/>
                    <a:pt x="1347626" y="872583"/>
                    <a:pt x="1350865" y="857057"/>
                  </a:cubicBezTo>
                  <a:cubicBezTo>
                    <a:pt x="1355913" y="832863"/>
                    <a:pt x="1360390" y="808479"/>
                    <a:pt x="1364581" y="784191"/>
                  </a:cubicBezTo>
                  <a:cubicBezTo>
                    <a:pt x="1366038" y="775666"/>
                    <a:pt x="1366743" y="767027"/>
                    <a:pt x="1366676" y="758378"/>
                  </a:cubicBezTo>
                  <a:cubicBezTo>
                    <a:pt x="1367486" y="750486"/>
                    <a:pt x="1364038" y="742761"/>
                    <a:pt x="1357627" y="738090"/>
                  </a:cubicBezTo>
                  <a:cubicBezTo>
                    <a:pt x="1350560" y="733751"/>
                    <a:pt x="1342016" y="732511"/>
                    <a:pt x="1334005" y="734661"/>
                  </a:cubicBezTo>
                  <a:cubicBezTo>
                    <a:pt x="1325938" y="736811"/>
                    <a:pt x="1319394" y="742687"/>
                    <a:pt x="1316384" y="750472"/>
                  </a:cubicBezTo>
                  <a:cubicBezTo>
                    <a:pt x="1311326" y="763455"/>
                    <a:pt x="1308126" y="777085"/>
                    <a:pt x="1306859" y="790953"/>
                  </a:cubicBezTo>
                  <a:cubicBezTo>
                    <a:pt x="1303811" y="810003"/>
                    <a:pt x="1301049" y="829053"/>
                    <a:pt x="1297334" y="847532"/>
                  </a:cubicBezTo>
                  <a:cubicBezTo>
                    <a:pt x="1296382" y="853209"/>
                    <a:pt x="1294419" y="858657"/>
                    <a:pt x="1291524" y="863629"/>
                  </a:cubicBezTo>
                  <a:cubicBezTo>
                    <a:pt x="1287495" y="869478"/>
                    <a:pt x="1279494" y="870963"/>
                    <a:pt x="1273645" y="866934"/>
                  </a:cubicBezTo>
                  <a:cubicBezTo>
                    <a:pt x="1271588" y="865525"/>
                    <a:pt x="1269997" y="863543"/>
                    <a:pt x="1269045" y="861248"/>
                  </a:cubicBezTo>
                  <a:cubicBezTo>
                    <a:pt x="1266359" y="855276"/>
                    <a:pt x="1265625" y="848608"/>
                    <a:pt x="1266949" y="842198"/>
                  </a:cubicBezTo>
                  <a:cubicBezTo>
                    <a:pt x="1270759" y="820767"/>
                    <a:pt x="1275427" y="799431"/>
                    <a:pt x="1278951" y="777999"/>
                  </a:cubicBezTo>
                  <a:cubicBezTo>
                    <a:pt x="1281142" y="764569"/>
                    <a:pt x="1281999" y="750948"/>
                    <a:pt x="1283332" y="737328"/>
                  </a:cubicBezTo>
                  <a:cubicBezTo>
                    <a:pt x="1283904" y="731327"/>
                    <a:pt x="1283332" y="725231"/>
                    <a:pt x="1284380" y="719230"/>
                  </a:cubicBezTo>
                  <a:cubicBezTo>
                    <a:pt x="1285113" y="709452"/>
                    <a:pt x="1293153" y="701827"/>
                    <a:pt x="1302954" y="701609"/>
                  </a:cubicBezTo>
                  <a:cubicBezTo>
                    <a:pt x="1316194" y="701609"/>
                    <a:pt x="1329529" y="701037"/>
                    <a:pt x="1342768" y="700561"/>
                  </a:cubicBezTo>
                  <a:cubicBezTo>
                    <a:pt x="1346855" y="700515"/>
                    <a:pt x="1350931" y="700134"/>
                    <a:pt x="1354960" y="699418"/>
                  </a:cubicBezTo>
                  <a:cubicBezTo>
                    <a:pt x="1362790" y="697976"/>
                    <a:pt x="1368819" y="691682"/>
                    <a:pt x="1369915" y="683797"/>
                  </a:cubicBezTo>
                  <a:cubicBezTo>
                    <a:pt x="1370391" y="677901"/>
                    <a:pt x="1370391" y="671977"/>
                    <a:pt x="1369915" y="666081"/>
                  </a:cubicBezTo>
                  <a:cubicBezTo>
                    <a:pt x="1368867" y="654365"/>
                    <a:pt x="1367343" y="642649"/>
                    <a:pt x="1366105" y="630933"/>
                  </a:cubicBezTo>
                  <a:cubicBezTo>
                    <a:pt x="1364581" y="615979"/>
                    <a:pt x="1363438" y="601025"/>
                    <a:pt x="1361628" y="586071"/>
                  </a:cubicBezTo>
                  <a:cubicBezTo>
                    <a:pt x="1360199" y="574355"/>
                    <a:pt x="1358104" y="562734"/>
                    <a:pt x="1356103" y="551209"/>
                  </a:cubicBezTo>
                  <a:cubicBezTo>
                    <a:pt x="1353570" y="532773"/>
                    <a:pt x="1348274" y="514823"/>
                    <a:pt x="1340387" y="497964"/>
                  </a:cubicBezTo>
                  <a:cubicBezTo>
                    <a:pt x="1338825" y="494595"/>
                    <a:pt x="1336910" y="491402"/>
                    <a:pt x="1334672" y="488439"/>
                  </a:cubicBezTo>
                  <a:cubicBezTo>
                    <a:pt x="1332291" y="484625"/>
                    <a:pt x="1327566" y="482997"/>
                    <a:pt x="1323337" y="484534"/>
                  </a:cubicBezTo>
                  <a:cubicBezTo>
                    <a:pt x="1311688" y="488840"/>
                    <a:pt x="1300963" y="495303"/>
                    <a:pt x="1291714" y="503584"/>
                  </a:cubicBezTo>
                  <a:cubicBezTo>
                    <a:pt x="1287599" y="507551"/>
                    <a:pt x="1285685" y="513275"/>
                    <a:pt x="1286571" y="518919"/>
                  </a:cubicBezTo>
                  <a:cubicBezTo>
                    <a:pt x="1287714" y="527397"/>
                    <a:pt x="1288571" y="535969"/>
                    <a:pt x="1290476" y="544161"/>
                  </a:cubicBezTo>
                  <a:cubicBezTo>
                    <a:pt x="1294667" y="562258"/>
                    <a:pt x="1299525" y="580070"/>
                    <a:pt x="1304002" y="598072"/>
                  </a:cubicBezTo>
                  <a:cubicBezTo>
                    <a:pt x="1307173" y="609119"/>
                    <a:pt x="1308650" y="620585"/>
                    <a:pt x="1308383" y="632076"/>
                  </a:cubicBezTo>
                  <a:cubicBezTo>
                    <a:pt x="1308869" y="638266"/>
                    <a:pt x="1304859" y="643916"/>
                    <a:pt x="1298858" y="645507"/>
                  </a:cubicBezTo>
                  <a:cubicBezTo>
                    <a:pt x="1291810" y="647236"/>
                    <a:pt x="1284694" y="642923"/>
                    <a:pt x="1282961" y="635872"/>
                  </a:cubicBezTo>
                  <a:cubicBezTo>
                    <a:pt x="1282923" y="635719"/>
                    <a:pt x="1282885" y="635565"/>
                    <a:pt x="1282856" y="635410"/>
                  </a:cubicBezTo>
                  <a:cubicBezTo>
                    <a:pt x="1282856" y="633981"/>
                    <a:pt x="1281999" y="632553"/>
                    <a:pt x="1281713" y="631124"/>
                  </a:cubicBezTo>
                  <a:cubicBezTo>
                    <a:pt x="1279046" y="617979"/>
                    <a:pt x="1276951" y="604644"/>
                    <a:pt x="1273426" y="591690"/>
                  </a:cubicBezTo>
                  <a:cubicBezTo>
                    <a:pt x="1268759" y="574831"/>
                    <a:pt x="1262949" y="558162"/>
                    <a:pt x="1257615" y="541494"/>
                  </a:cubicBezTo>
                  <a:cubicBezTo>
                    <a:pt x="1254376" y="531302"/>
                    <a:pt x="1251043" y="521205"/>
                    <a:pt x="1248090" y="511014"/>
                  </a:cubicBezTo>
                  <a:cubicBezTo>
                    <a:pt x="1246471" y="505192"/>
                    <a:pt x="1247090" y="498978"/>
                    <a:pt x="1249804" y="493583"/>
                  </a:cubicBezTo>
                  <a:cubicBezTo>
                    <a:pt x="1252433" y="489148"/>
                    <a:pt x="1256129" y="485446"/>
                    <a:pt x="1260568" y="482820"/>
                  </a:cubicBezTo>
                  <a:cubicBezTo>
                    <a:pt x="1274284" y="472437"/>
                    <a:pt x="1288476" y="462531"/>
                    <a:pt x="1302287" y="452149"/>
                  </a:cubicBezTo>
                  <a:cubicBezTo>
                    <a:pt x="1314670" y="442624"/>
                    <a:pt x="1316289" y="436433"/>
                    <a:pt x="1309145" y="422526"/>
                  </a:cubicBezTo>
                  <a:cubicBezTo>
                    <a:pt x="1302001" y="408620"/>
                    <a:pt x="1293619" y="393951"/>
                    <a:pt x="1285142" y="380616"/>
                  </a:cubicBezTo>
                  <a:cubicBezTo>
                    <a:pt x="1268264" y="352200"/>
                    <a:pt x="1249757" y="324785"/>
                    <a:pt x="1229707" y="298511"/>
                  </a:cubicBezTo>
                  <a:cubicBezTo>
                    <a:pt x="1223982" y="291191"/>
                    <a:pt x="1217600" y="284401"/>
                    <a:pt x="1210657" y="278223"/>
                  </a:cubicBezTo>
                  <a:cubicBezTo>
                    <a:pt x="1204170" y="272024"/>
                    <a:pt x="1194169" y="271381"/>
                    <a:pt x="1186939" y="276699"/>
                  </a:cubicBezTo>
                  <a:cubicBezTo>
                    <a:pt x="1181624" y="280216"/>
                    <a:pt x="1176728" y="284340"/>
                    <a:pt x="1172366" y="288986"/>
                  </a:cubicBezTo>
                  <a:cubicBezTo>
                    <a:pt x="1167480" y="293848"/>
                    <a:pt x="1166461" y="301387"/>
                    <a:pt x="1169890" y="307369"/>
                  </a:cubicBezTo>
                  <a:cubicBezTo>
                    <a:pt x="1172261" y="312205"/>
                    <a:pt x="1175004" y="316854"/>
                    <a:pt x="1178081" y="321276"/>
                  </a:cubicBezTo>
                  <a:cubicBezTo>
                    <a:pt x="1192178" y="340897"/>
                    <a:pt x="1206656" y="360042"/>
                    <a:pt x="1220563" y="380045"/>
                  </a:cubicBezTo>
                  <a:cubicBezTo>
                    <a:pt x="1226944" y="389570"/>
                    <a:pt x="1235707" y="397761"/>
                    <a:pt x="1234374" y="411477"/>
                  </a:cubicBezTo>
                  <a:cubicBezTo>
                    <a:pt x="1233612" y="419383"/>
                    <a:pt x="1231421" y="424908"/>
                    <a:pt x="1223420" y="425955"/>
                  </a:cubicBezTo>
                  <a:cubicBezTo>
                    <a:pt x="1217419" y="426776"/>
                    <a:pt x="1211476" y="424116"/>
                    <a:pt x="1208085" y="419097"/>
                  </a:cubicBezTo>
                  <a:cubicBezTo>
                    <a:pt x="1205513" y="415764"/>
                    <a:pt x="1203227" y="412049"/>
                    <a:pt x="1200846" y="408525"/>
                  </a:cubicBezTo>
                  <a:cubicBezTo>
                    <a:pt x="1187416" y="388808"/>
                    <a:pt x="1174176" y="368901"/>
                    <a:pt x="1160365" y="349470"/>
                  </a:cubicBezTo>
                  <a:cubicBezTo>
                    <a:pt x="1151792" y="337373"/>
                    <a:pt x="1142267" y="326038"/>
                    <a:pt x="1133409" y="314227"/>
                  </a:cubicBezTo>
                  <a:cubicBezTo>
                    <a:pt x="1131256" y="311380"/>
                    <a:pt x="1129675" y="308146"/>
                    <a:pt x="1128742" y="304702"/>
                  </a:cubicBezTo>
                  <a:cubicBezTo>
                    <a:pt x="1127941" y="300998"/>
                    <a:pt x="1127941" y="297167"/>
                    <a:pt x="1128742" y="293463"/>
                  </a:cubicBezTo>
                  <a:cubicBezTo>
                    <a:pt x="1131866" y="285169"/>
                    <a:pt x="1137247" y="277912"/>
                    <a:pt x="1144267" y="272508"/>
                  </a:cubicBezTo>
                  <a:cubicBezTo>
                    <a:pt x="1151735" y="265580"/>
                    <a:pt x="1158736" y="258166"/>
                    <a:pt x="1165222" y="250314"/>
                  </a:cubicBezTo>
                  <a:cubicBezTo>
                    <a:pt x="1173528" y="242082"/>
                    <a:pt x="1173871" y="228761"/>
                    <a:pt x="1165984" y="220120"/>
                  </a:cubicBezTo>
                  <a:cubicBezTo>
                    <a:pt x="1163336" y="215964"/>
                    <a:pt x="1159831" y="212424"/>
                    <a:pt x="1155697" y="209738"/>
                  </a:cubicBezTo>
                  <a:cubicBezTo>
                    <a:pt x="1151478" y="206774"/>
                    <a:pt x="1147401" y="203594"/>
                    <a:pt x="1143505" y="200213"/>
                  </a:cubicBezTo>
                  <a:cubicBezTo>
                    <a:pt x="1114692" y="177045"/>
                    <a:pt x="1084365" y="155822"/>
                    <a:pt x="1052732" y="136681"/>
                  </a:cubicBezTo>
                  <a:cubicBezTo>
                    <a:pt x="1039968" y="128966"/>
                    <a:pt x="1026634" y="122203"/>
                    <a:pt x="1013394" y="115345"/>
                  </a:cubicBezTo>
                  <a:cubicBezTo>
                    <a:pt x="1005679" y="111271"/>
                    <a:pt x="996182" y="112958"/>
                    <a:pt x="990343" y="119441"/>
                  </a:cubicBezTo>
                  <a:cubicBezTo>
                    <a:pt x="987152" y="122475"/>
                    <a:pt x="984390" y="125937"/>
                    <a:pt x="982152" y="129728"/>
                  </a:cubicBezTo>
                  <a:cubicBezTo>
                    <a:pt x="977084" y="137528"/>
                    <a:pt x="978151" y="147811"/>
                    <a:pt x="984724" y="154398"/>
                  </a:cubicBezTo>
                  <a:cubicBezTo>
                    <a:pt x="987962" y="158242"/>
                    <a:pt x="991639" y="161695"/>
                    <a:pt x="995677" y="164685"/>
                  </a:cubicBezTo>
                  <a:cubicBezTo>
                    <a:pt x="1020061" y="181258"/>
                    <a:pt x="1044541" y="197451"/>
                    <a:pt x="1068925" y="213929"/>
                  </a:cubicBezTo>
                  <a:cubicBezTo>
                    <a:pt x="1075687" y="218501"/>
                    <a:pt x="1082260" y="223454"/>
                    <a:pt x="1088641" y="228597"/>
                  </a:cubicBezTo>
                  <a:cubicBezTo>
                    <a:pt x="1094461" y="232882"/>
                    <a:pt x="1097671" y="239866"/>
                    <a:pt x="1097119" y="247076"/>
                  </a:cubicBezTo>
                  <a:cubicBezTo>
                    <a:pt x="1097119" y="252124"/>
                    <a:pt x="1090451" y="259554"/>
                    <a:pt x="1085498" y="259268"/>
                  </a:cubicBezTo>
                  <a:cubicBezTo>
                    <a:pt x="1081221" y="259130"/>
                    <a:pt x="1077002" y="258260"/>
                    <a:pt x="1073020" y="256696"/>
                  </a:cubicBezTo>
                  <a:cubicBezTo>
                    <a:pt x="1068925" y="254762"/>
                    <a:pt x="1065086" y="252330"/>
                    <a:pt x="1061590" y="249457"/>
                  </a:cubicBezTo>
                  <a:cubicBezTo>
                    <a:pt x="1036606" y="229910"/>
                    <a:pt x="1010251" y="212180"/>
                    <a:pt x="982723" y="196403"/>
                  </a:cubicBezTo>
                  <a:cubicBezTo>
                    <a:pt x="976589" y="192807"/>
                    <a:pt x="970227" y="189625"/>
                    <a:pt x="963673" y="186878"/>
                  </a:cubicBezTo>
                  <a:cubicBezTo>
                    <a:pt x="959006" y="184445"/>
                    <a:pt x="953253" y="186255"/>
                    <a:pt x="950824" y="190919"/>
                  </a:cubicBezTo>
                  <a:cubicBezTo>
                    <a:pt x="950348" y="191832"/>
                    <a:pt x="950024" y="192815"/>
                    <a:pt x="949862" y="193831"/>
                  </a:cubicBezTo>
                  <a:cubicBezTo>
                    <a:pt x="948843" y="199199"/>
                    <a:pt x="948395" y="204658"/>
                    <a:pt x="948529" y="210119"/>
                  </a:cubicBezTo>
                  <a:cubicBezTo>
                    <a:pt x="948529" y="249933"/>
                    <a:pt x="948529" y="289748"/>
                    <a:pt x="948529" y="329562"/>
                  </a:cubicBezTo>
                  <a:cubicBezTo>
                    <a:pt x="948529" y="359566"/>
                    <a:pt x="947957" y="389475"/>
                    <a:pt x="947576" y="419383"/>
                  </a:cubicBezTo>
                  <a:cubicBezTo>
                    <a:pt x="948157" y="424748"/>
                    <a:pt x="945395" y="429923"/>
                    <a:pt x="940623" y="432432"/>
                  </a:cubicBezTo>
                  <a:cubicBezTo>
                    <a:pt x="936880" y="434277"/>
                    <a:pt x="932793" y="435316"/>
                    <a:pt x="928621" y="435480"/>
                  </a:cubicBezTo>
                  <a:cubicBezTo>
                    <a:pt x="897570" y="435480"/>
                    <a:pt x="866614" y="435480"/>
                    <a:pt x="835562" y="435480"/>
                  </a:cubicBezTo>
                  <a:cubicBezTo>
                    <a:pt x="834229" y="435387"/>
                    <a:pt x="832895" y="435387"/>
                    <a:pt x="831562" y="435480"/>
                  </a:cubicBezTo>
                  <a:cubicBezTo>
                    <a:pt x="825837" y="435140"/>
                    <a:pt x="820922" y="439505"/>
                    <a:pt x="820579" y="445229"/>
                  </a:cubicBezTo>
                  <a:cubicBezTo>
                    <a:pt x="820427" y="447926"/>
                    <a:pt x="821322" y="450579"/>
                    <a:pt x="823084" y="452625"/>
                  </a:cubicBezTo>
                  <a:cubicBezTo>
                    <a:pt x="824113" y="454488"/>
                    <a:pt x="825323" y="456242"/>
                    <a:pt x="826704" y="457864"/>
                  </a:cubicBezTo>
                  <a:lnTo>
                    <a:pt x="861851" y="498822"/>
                  </a:lnTo>
                  <a:cubicBezTo>
                    <a:pt x="874805" y="513871"/>
                    <a:pt x="887854" y="528921"/>
                    <a:pt x="900808" y="544065"/>
                  </a:cubicBezTo>
                  <a:cubicBezTo>
                    <a:pt x="910333" y="555686"/>
                    <a:pt x="920811" y="567211"/>
                    <a:pt x="930145" y="579213"/>
                  </a:cubicBezTo>
                  <a:cubicBezTo>
                    <a:pt x="932822" y="583205"/>
                    <a:pt x="934527" y="587774"/>
                    <a:pt x="935098" y="592548"/>
                  </a:cubicBezTo>
                  <a:cubicBezTo>
                    <a:pt x="935756" y="597767"/>
                    <a:pt x="932050" y="602529"/>
                    <a:pt x="926831" y="603181"/>
                  </a:cubicBezTo>
                  <a:cubicBezTo>
                    <a:pt x="925907" y="603298"/>
                    <a:pt x="924964" y="603277"/>
                    <a:pt x="924049" y="603120"/>
                  </a:cubicBezTo>
                  <a:cubicBezTo>
                    <a:pt x="917191" y="602271"/>
                    <a:pt x="910895" y="598870"/>
                    <a:pt x="906428" y="593595"/>
                  </a:cubicBezTo>
                  <a:cubicBezTo>
                    <a:pt x="879568" y="566068"/>
                    <a:pt x="852993" y="538446"/>
                    <a:pt x="826132" y="511014"/>
                  </a:cubicBezTo>
                  <a:cubicBezTo>
                    <a:pt x="813845" y="498441"/>
                    <a:pt x="801367" y="486058"/>
                    <a:pt x="788032" y="474152"/>
                  </a:cubicBezTo>
                  <a:cubicBezTo>
                    <a:pt x="782212" y="469212"/>
                    <a:pt x="775812" y="464991"/>
                    <a:pt x="768982" y="461579"/>
                  </a:cubicBezTo>
                  <a:cubicBezTo>
                    <a:pt x="762315" y="457980"/>
                    <a:pt x="754047" y="459484"/>
                    <a:pt x="749075" y="465198"/>
                  </a:cubicBezTo>
                  <a:cubicBezTo>
                    <a:pt x="743520" y="470155"/>
                    <a:pt x="741363" y="477894"/>
                    <a:pt x="743551" y="485010"/>
                  </a:cubicBezTo>
                  <a:cubicBezTo>
                    <a:pt x="746612" y="493990"/>
                    <a:pt x="751361" y="502298"/>
                    <a:pt x="757552" y="509490"/>
                  </a:cubicBezTo>
                  <a:cubicBezTo>
                    <a:pt x="768906" y="524336"/>
                    <a:pt x="781327" y="538343"/>
                    <a:pt x="794700" y="551400"/>
                  </a:cubicBezTo>
                  <a:cubicBezTo>
                    <a:pt x="825370" y="581403"/>
                    <a:pt x="855660" y="611788"/>
                    <a:pt x="886140" y="641983"/>
                  </a:cubicBezTo>
                  <a:cubicBezTo>
                    <a:pt x="889378" y="645221"/>
                    <a:pt x="893093" y="648078"/>
                    <a:pt x="896236" y="651508"/>
                  </a:cubicBezTo>
                  <a:cubicBezTo>
                    <a:pt x="899780" y="654902"/>
                    <a:pt x="902828" y="658783"/>
                    <a:pt x="905285" y="663033"/>
                  </a:cubicBezTo>
                  <a:cubicBezTo>
                    <a:pt x="909476" y="671986"/>
                    <a:pt x="906428" y="679130"/>
                    <a:pt x="897284" y="680083"/>
                  </a:cubicBezTo>
                  <a:cubicBezTo>
                    <a:pt x="888483" y="680905"/>
                    <a:pt x="879644" y="681255"/>
                    <a:pt x="870805" y="681130"/>
                  </a:cubicBezTo>
                  <a:lnTo>
                    <a:pt x="740026" y="679225"/>
                  </a:lnTo>
                  <a:cubicBezTo>
                    <a:pt x="732671" y="679595"/>
                    <a:pt x="726408" y="673932"/>
                    <a:pt x="726039" y="666577"/>
                  </a:cubicBezTo>
                  <a:cubicBezTo>
                    <a:pt x="726032" y="666443"/>
                    <a:pt x="726027" y="666309"/>
                    <a:pt x="726025" y="666176"/>
                  </a:cubicBezTo>
                  <a:cubicBezTo>
                    <a:pt x="725453" y="656079"/>
                    <a:pt x="726025" y="645983"/>
                    <a:pt x="726025" y="635886"/>
                  </a:cubicBezTo>
                  <a:cubicBezTo>
                    <a:pt x="726025" y="617503"/>
                    <a:pt x="726882" y="599120"/>
                    <a:pt x="726977" y="580737"/>
                  </a:cubicBezTo>
                  <a:cubicBezTo>
                    <a:pt x="726977" y="545875"/>
                    <a:pt x="726977" y="511014"/>
                    <a:pt x="726977" y="475962"/>
                  </a:cubicBezTo>
                  <a:cubicBezTo>
                    <a:pt x="726977" y="467199"/>
                    <a:pt x="726977" y="458436"/>
                    <a:pt x="726977" y="449768"/>
                  </a:cubicBezTo>
                  <a:cubicBezTo>
                    <a:pt x="728536" y="438885"/>
                    <a:pt x="720977" y="428798"/>
                    <a:pt x="710094" y="427238"/>
                  </a:cubicBezTo>
                  <a:cubicBezTo>
                    <a:pt x="708111" y="426955"/>
                    <a:pt x="706095" y="426972"/>
                    <a:pt x="704117" y="427289"/>
                  </a:cubicBezTo>
                  <a:lnTo>
                    <a:pt x="654016" y="428146"/>
                  </a:lnTo>
                  <a:lnTo>
                    <a:pt x="593532" y="429194"/>
                  </a:lnTo>
                  <a:lnTo>
                    <a:pt x="513331" y="430146"/>
                  </a:lnTo>
                  <a:lnTo>
                    <a:pt x="468564" y="430146"/>
                  </a:lnTo>
                  <a:cubicBezTo>
                    <a:pt x="462482" y="430637"/>
                    <a:pt x="456768" y="427185"/>
                    <a:pt x="454372" y="421574"/>
                  </a:cubicBezTo>
                  <a:cubicBezTo>
                    <a:pt x="452365" y="416410"/>
                    <a:pt x="451331" y="410921"/>
                    <a:pt x="451324" y="405381"/>
                  </a:cubicBezTo>
                  <a:cubicBezTo>
                    <a:pt x="451324" y="365281"/>
                    <a:pt x="451895" y="325181"/>
                    <a:pt x="451990" y="284985"/>
                  </a:cubicBezTo>
                  <a:cubicBezTo>
                    <a:pt x="451564" y="280937"/>
                    <a:pt x="452920" y="276904"/>
                    <a:pt x="455705" y="273936"/>
                  </a:cubicBezTo>
                  <a:cubicBezTo>
                    <a:pt x="456956" y="272615"/>
                    <a:pt x="458587" y="271717"/>
                    <a:pt x="460372" y="271365"/>
                  </a:cubicBezTo>
                  <a:cubicBezTo>
                    <a:pt x="466315" y="270607"/>
                    <a:pt x="472186" y="273213"/>
                    <a:pt x="475612" y="278127"/>
                  </a:cubicBezTo>
                  <a:cubicBezTo>
                    <a:pt x="486757" y="289653"/>
                    <a:pt x="498282" y="300987"/>
                    <a:pt x="509521" y="312417"/>
                  </a:cubicBezTo>
                  <a:cubicBezTo>
                    <a:pt x="529905" y="333277"/>
                    <a:pt x="550003" y="354232"/>
                    <a:pt x="570481" y="374901"/>
                  </a:cubicBezTo>
                  <a:cubicBezTo>
                    <a:pt x="577066" y="381679"/>
                    <a:pt x="584064" y="388040"/>
                    <a:pt x="591436" y="393951"/>
                  </a:cubicBezTo>
                  <a:cubicBezTo>
                    <a:pt x="596571" y="398703"/>
                    <a:pt x="603966" y="400107"/>
                    <a:pt x="610486" y="397571"/>
                  </a:cubicBezTo>
                  <a:cubicBezTo>
                    <a:pt x="623556" y="392873"/>
                    <a:pt x="630342" y="378470"/>
                    <a:pt x="625644" y="365401"/>
                  </a:cubicBezTo>
                  <a:cubicBezTo>
                    <a:pt x="625241" y="364281"/>
                    <a:pt x="624760" y="363190"/>
                    <a:pt x="624202" y="362138"/>
                  </a:cubicBezTo>
                  <a:cubicBezTo>
                    <a:pt x="622590" y="358756"/>
                    <a:pt x="620609" y="355561"/>
                    <a:pt x="618297" y="352613"/>
                  </a:cubicBezTo>
                  <a:cubicBezTo>
                    <a:pt x="612582" y="345660"/>
                    <a:pt x="606867" y="338611"/>
                    <a:pt x="600676" y="332039"/>
                  </a:cubicBezTo>
                  <a:cubicBezTo>
                    <a:pt x="575053" y="304893"/>
                    <a:pt x="549241" y="278032"/>
                    <a:pt x="523714" y="250886"/>
                  </a:cubicBezTo>
                  <a:cubicBezTo>
                    <a:pt x="515784" y="243541"/>
                    <a:pt x="508979" y="235069"/>
                    <a:pt x="503521" y="225740"/>
                  </a:cubicBezTo>
                  <a:cubicBezTo>
                    <a:pt x="501564" y="222065"/>
                    <a:pt x="501859" y="217600"/>
                    <a:pt x="504283" y="214215"/>
                  </a:cubicBezTo>
                  <a:cubicBezTo>
                    <a:pt x="505902" y="212024"/>
                    <a:pt x="510569" y="211452"/>
                    <a:pt x="513808" y="211452"/>
                  </a:cubicBezTo>
                  <a:cubicBezTo>
                    <a:pt x="519547" y="211943"/>
                    <a:pt x="524794" y="214896"/>
                    <a:pt x="528190" y="219549"/>
                  </a:cubicBezTo>
                  <a:cubicBezTo>
                    <a:pt x="554956" y="246695"/>
                    <a:pt x="581816" y="273651"/>
                    <a:pt x="608677" y="300702"/>
                  </a:cubicBezTo>
                  <a:cubicBezTo>
                    <a:pt x="638204" y="330546"/>
                    <a:pt x="667732" y="360297"/>
                    <a:pt x="697259" y="389951"/>
                  </a:cubicBezTo>
                  <a:cubicBezTo>
                    <a:pt x="700814" y="393343"/>
                    <a:pt x="704821" y="396228"/>
                    <a:pt x="709165" y="398523"/>
                  </a:cubicBezTo>
                  <a:cubicBezTo>
                    <a:pt x="713570" y="401400"/>
                    <a:pt x="719472" y="400161"/>
                    <a:pt x="722348" y="395756"/>
                  </a:cubicBezTo>
                  <a:cubicBezTo>
                    <a:pt x="722469" y="395572"/>
                    <a:pt x="722583" y="395382"/>
                    <a:pt x="722691" y="395190"/>
                  </a:cubicBezTo>
                  <a:cubicBezTo>
                    <a:pt x="724236" y="392878"/>
                    <a:pt x="725214" y="390235"/>
                    <a:pt x="725548" y="387474"/>
                  </a:cubicBezTo>
                  <a:cubicBezTo>
                    <a:pt x="725834" y="382430"/>
                    <a:pt x="725834" y="377374"/>
                    <a:pt x="725548" y="372330"/>
                  </a:cubicBezTo>
                  <a:cubicBezTo>
                    <a:pt x="725548" y="343755"/>
                    <a:pt x="724691" y="316132"/>
                    <a:pt x="724596" y="288129"/>
                  </a:cubicBezTo>
                  <a:cubicBezTo>
                    <a:pt x="724596" y="267364"/>
                    <a:pt x="725167" y="246695"/>
                    <a:pt x="725548" y="226026"/>
                  </a:cubicBezTo>
                  <a:cubicBezTo>
                    <a:pt x="725682" y="216538"/>
                    <a:pt x="728596" y="207298"/>
                    <a:pt x="733930" y="199451"/>
                  </a:cubicBezTo>
                  <a:cubicBezTo>
                    <a:pt x="740631" y="189118"/>
                    <a:pt x="751466" y="182175"/>
                    <a:pt x="763648" y="180401"/>
                  </a:cubicBezTo>
                  <a:cubicBezTo>
                    <a:pt x="774926" y="178673"/>
                    <a:pt x="786337" y="177941"/>
                    <a:pt x="797748" y="178210"/>
                  </a:cubicBezTo>
                  <a:cubicBezTo>
                    <a:pt x="845373" y="178210"/>
                    <a:pt x="854898" y="197260"/>
                    <a:pt x="857851" y="206214"/>
                  </a:cubicBezTo>
                  <a:cubicBezTo>
                    <a:pt x="859260" y="211752"/>
                    <a:pt x="859898" y="217456"/>
                    <a:pt x="859756" y="223168"/>
                  </a:cubicBezTo>
                  <a:cubicBezTo>
                    <a:pt x="859756" y="249267"/>
                    <a:pt x="859756" y="275365"/>
                    <a:pt x="859756" y="301464"/>
                  </a:cubicBezTo>
                  <a:cubicBezTo>
                    <a:pt x="860156" y="308033"/>
                    <a:pt x="856327" y="314127"/>
                    <a:pt x="850231" y="316608"/>
                  </a:cubicBezTo>
                  <a:cubicBezTo>
                    <a:pt x="846935" y="317754"/>
                    <a:pt x="843411" y="318145"/>
                    <a:pt x="839944" y="317751"/>
                  </a:cubicBezTo>
                  <a:cubicBezTo>
                    <a:pt x="837753" y="317751"/>
                    <a:pt x="830419" y="314894"/>
                    <a:pt x="828799" y="302035"/>
                  </a:cubicBezTo>
                  <a:cubicBezTo>
                    <a:pt x="827990" y="290556"/>
                    <a:pt x="827990" y="279034"/>
                    <a:pt x="828799" y="267555"/>
                  </a:cubicBezTo>
                  <a:cubicBezTo>
                    <a:pt x="829437" y="258795"/>
                    <a:pt x="828923" y="249988"/>
                    <a:pt x="827275" y="241361"/>
                  </a:cubicBezTo>
                  <a:cubicBezTo>
                    <a:pt x="825027" y="223087"/>
                    <a:pt x="808387" y="210099"/>
                    <a:pt x="790109" y="212351"/>
                  </a:cubicBezTo>
                  <a:cubicBezTo>
                    <a:pt x="789223" y="212460"/>
                    <a:pt x="788337" y="212605"/>
                    <a:pt x="787461" y="212786"/>
                  </a:cubicBezTo>
                  <a:cubicBezTo>
                    <a:pt x="774269" y="214580"/>
                    <a:pt x="763829" y="224860"/>
                    <a:pt x="761839" y="238027"/>
                  </a:cubicBezTo>
                  <a:cubicBezTo>
                    <a:pt x="760172" y="248970"/>
                    <a:pt x="759219" y="260012"/>
                    <a:pt x="758981" y="271079"/>
                  </a:cubicBezTo>
                  <a:cubicBezTo>
                    <a:pt x="758981" y="288986"/>
                    <a:pt x="758981" y="306988"/>
                    <a:pt x="758981" y="324895"/>
                  </a:cubicBezTo>
                  <a:cubicBezTo>
                    <a:pt x="758943" y="333251"/>
                    <a:pt x="760296" y="341556"/>
                    <a:pt x="762982" y="349470"/>
                  </a:cubicBezTo>
                  <a:cubicBezTo>
                    <a:pt x="771992" y="377422"/>
                    <a:pt x="798396" y="396056"/>
                    <a:pt x="827752" y="395190"/>
                  </a:cubicBezTo>
                  <a:cubicBezTo>
                    <a:pt x="837286" y="395492"/>
                    <a:pt x="846840" y="395141"/>
                    <a:pt x="856327" y="394142"/>
                  </a:cubicBezTo>
                  <a:cubicBezTo>
                    <a:pt x="867328" y="393363"/>
                    <a:pt x="878063" y="390452"/>
                    <a:pt x="887950" y="385569"/>
                  </a:cubicBezTo>
                  <a:cubicBezTo>
                    <a:pt x="901837" y="379725"/>
                    <a:pt x="910610" y="365854"/>
                    <a:pt x="909952" y="350803"/>
                  </a:cubicBezTo>
                  <a:cubicBezTo>
                    <a:pt x="909095" y="320418"/>
                    <a:pt x="909095" y="290034"/>
                    <a:pt x="908809" y="259554"/>
                  </a:cubicBezTo>
                  <a:cubicBezTo>
                    <a:pt x="908809" y="243171"/>
                    <a:pt x="908809" y="226788"/>
                    <a:pt x="908809" y="210405"/>
                  </a:cubicBezTo>
                  <a:cubicBezTo>
                    <a:pt x="908809" y="198879"/>
                    <a:pt x="907857" y="187449"/>
                    <a:pt x="908047" y="176019"/>
                  </a:cubicBezTo>
                  <a:cubicBezTo>
                    <a:pt x="907638" y="161087"/>
                    <a:pt x="909962" y="146206"/>
                    <a:pt x="914905" y="132109"/>
                  </a:cubicBezTo>
                  <a:cubicBezTo>
                    <a:pt x="920906" y="116964"/>
                    <a:pt x="927097" y="101915"/>
                    <a:pt x="933289" y="86865"/>
                  </a:cubicBezTo>
                  <a:cubicBezTo>
                    <a:pt x="936298" y="79401"/>
                    <a:pt x="932688" y="70910"/>
                    <a:pt x="925221" y="67901"/>
                  </a:cubicBezTo>
                  <a:cubicBezTo>
                    <a:pt x="925145" y="67872"/>
                    <a:pt x="925078" y="67843"/>
                    <a:pt x="925002" y="67815"/>
                  </a:cubicBezTo>
                  <a:cubicBezTo>
                    <a:pt x="918572" y="64198"/>
                    <a:pt x="911733" y="61383"/>
                    <a:pt x="904618" y="59433"/>
                  </a:cubicBezTo>
                  <a:cubicBezTo>
                    <a:pt x="881663" y="54004"/>
                    <a:pt x="858613" y="48861"/>
                    <a:pt x="835372" y="44670"/>
                  </a:cubicBezTo>
                  <a:cubicBezTo>
                    <a:pt x="816322" y="41241"/>
                    <a:pt x="797272" y="38859"/>
                    <a:pt x="778222" y="36764"/>
                  </a:cubicBezTo>
                  <a:cubicBezTo>
                    <a:pt x="768706" y="36152"/>
                    <a:pt x="759162" y="36152"/>
                    <a:pt x="749647" y="36764"/>
                  </a:cubicBezTo>
                  <a:cubicBezTo>
                    <a:pt x="742644" y="37119"/>
                    <a:pt x="736712" y="42044"/>
                    <a:pt x="735073" y="48861"/>
                  </a:cubicBezTo>
                  <a:cubicBezTo>
                    <a:pt x="734311" y="54901"/>
                    <a:pt x="734311" y="61013"/>
                    <a:pt x="735073" y="67053"/>
                  </a:cubicBezTo>
                  <a:cubicBezTo>
                    <a:pt x="735903" y="77401"/>
                    <a:pt x="742962" y="86197"/>
                    <a:pt x="752885" y="89247"/>
                  </a:cubicBezTo>
                  <a:cubicBezTo>
                    <a:pt x="760686" y="91566"/>
                    <a:pt x="768639" y="93317"/>
                    <a:pt x="776698" y="94485"/>
                  </a:cubicBezTo>
                  <a:cubicBezTo>
                    <a:pt x="786223" y="96105"/>
                    <a:pt x="794986" y="96962"/>
                    <a:pt x="804130" y="98295"/>
                  </a:cubicBezTo>
                  <a:cubicBezTo>
                    <a:pt x="813274" y="99629"/>
                    <a:pt x="823180" y="100867"/>
                    <a:pt x="832705" y="102582"/>
                  </a:cubicBezTo>
                  <a:cubicBezTo>
                    <a:pt x="842230" y="104296"/>
                    <a:pt x="852612" y="106201"/>
                    <a:pt x="862423" y="108582"/>
                  </a:cubicBezTo>
                  <a:cubicBezTo>
                    <a:pt x="867709" y="109755"/>
                    <a:pt x="871919" y="113747"/>
                    <a:pt x="873376" y="118965"/>
                  </a:cubicBezTo>
                  <a:cubicBezTo>
                    <a:pt x="876158" y="126293"/>
                    <a:pt x="872471" y="134488"/>
                    <a:pt x="865137" y="137267"/>
                  </a:cubicBezTo>
                  <a:cubicBezTo>
                    <a:pt x="864232" y="137612"/>
                    <a:pt x="863289" y="137862"/>
                    <a:pt x="862327" y="138015"/>
                  </a:cubicBezTo>
                  <a:cubicBezTo>
                    <a:pt x="854974" y="138376"/>
                    <a:pt x="847611" y="137767"/>
                    <a:pt x="840420" y="136205"/>
                  </a:cubicBezTo>
                  <a:cubicBezTo>
                    <a:pt x="817465" y="132204"/>
                    <a:pt x="794605" y="127632"/>
                    <a:pt x="771554" y="124108"/>
                  </a:cubicBezTo>
                  <a:cubicBezTo>
                    <a:pt x="756124" y="121727"/>
                    <a:pt x="740503" y="120774"/>
                    <a:pt x="724977" y="118869"/>
                  </a:cubicBezTo>
                  <a:cubicBezTo>
                    <a:pt x="713737" y="117536"/>
                    <a:pt x="705260" y="112202"/>
                    <a:pt x="704498" y="99819"/>
                  </a:cubicBezTo>
                  <a:cubicBezTo>
                    <a:pt x="704498" y="92009"/>
                    <a:pt x="703355" y="84198"/>
                    <a:pt x="702688" y="76388"/>
                  </a:cubicBezTo>
                  <a:cubicBezTo>
                    <a:pt x="702022" y="68577"/>
                    <a:pt x="701450" y="59433"/>
                    <a:pt x="700498" y="51051"/>
                  </a:cubicBezTo>
                  <a:cubicBezTo>
                    <a:pt x="700182" y="47513"/>
                    <a:pt x="699145" y="44077"/>
                    <a:pt x="697450" y="40955"/>
                  </a:cubicBezTo>
                  <a:cubicBezTo>
                    <a:pt x="694274" y="35170"/>
                    <a:pt x="687906" y="31893"/>
                    <a:pt x="681352" y="32668"/>
                  </a:cubicBezTo>
                  <a:cubicBezTo>
                    <a:pt x="666779" y="33525"/>
                    <a:pt x="652111" y="34573"/>
                    <a:pt x="637537" y="36478"/>
                  </a:cubicBezTo>
                  <a:cubicBezTo>
                    <a:pt x="611871" y="39516"/>
                    <a:pt x="586421" y="44160"/>
                    <a:pt x="561337" y="50385"/>
                  </a:cubicBezTo>
                  <a:cubicBezTo>
                    <a:pt x="544002" y="54957"/>
                    <a:pt x="526571" y="59910"/>
                    <a:pt x="509426" y="65053"/>
                  </a:cubicBezTo>
                  <a:cubicBezTo>
                    <a:pt x="503652" y="67189"/>
                    <a:pt x="498348" y="70423"/>
                    <a:pt x="493805" y="74578"/>
                  </a:cubicBezTo>
                  <a:cubicBezTo>
                    <a:pt x="489306" y="78069"/>
                    <a:pt x="487909" y="84257"/>
                    <a:pt x="490471" y="89342"/>
                  </a:cubicBezTo>
                  <a:cubicBezTo>
                    <a:pt x="493501" y="96380"/>
                    <a:pt x="497202" y="103110"/>
                    <a:pt x="501520" y="109440"/>
                  </a:cubicBezTo>
                  <a:cubicBezTo>
                    <a:pt x="506270" y="115861"/>
                    <a:pt x="514524" y="118638"/>
                    <a:pt x="522190" y="116393"/>
                  </a:cubicBezTo>
                  <a:cubicBezTo>
                    <a:pt x="543049" y="110868"/>
                    <a:pt x="563909" y="105249"/>
                    <a:pt x="584864" y="99819"/>
                  </a:cubicBezTo>
                  <a:cubicBezTo>
                    <a:pt x="599197" y="95114"/>
                    <a:pt x="614091" y="92328"/>
                    <a:pt x="629155" y="91533"/>
                  </a:cubicBezTo>
                  <a:cubicBezTo>
                    <a:pt x="635759" y="90569"/>
                    <a:pt x="642142" y="94335"/>
                    <a:pt x="644491" y="100581"/>
                  </a:cubicBezTo>
                  <a:cubicBezTo>
                    <a:pt x="646300" y="105249"/>
                    <a:pt x="645634" y="113726"/>
                    <a:pt x="642014" y="115917"/>
                  </a:cubicBezTo>
                  <a:cubicBezTo>
                    <a:pt x="638144" y="118501"/>
                    <a:pt x="633859" y="120402"/>
                    <a:pt x="629346" y="121536"/>
                  </a:cubicBezTo>
                  <a:cubicBezTo>
                    <a:pt x="593388" y="128767"/>
                    <a:pt x="557866" y="138021"/>
                    <a:pt x="522952" y="149254"/>
                  </a:cubicBezTo>
                  <a:cubicBezTo>
                    <a:pt x="516303" y="151574"/>
                    <a:pt x="509490" y="153389"/>
                    <a:pt x="502568" y="154683"/>
                  </a:cubicBezTo>
                  <a:cubicBezTo>
                    <a:pt x="492857" y="157135"/>
                    <a:pt x="482805" y="152169"/>
                    <a:pt x="478851" y="142968"/>
                  </a:cubicBezTo>
                  <a:cubicBezTo>
                    <a:pt x="476184" y="138205"/>
                    <a:pt x="474088" y="133443"/>
                    <a:pt x="471898" y="128204"/>
                  </a:cubicBezTo>
                  <a:cubicBezTo>
                    <a:pt x="467384" y="116874"/>
                    <a:pt x="460233" y="106784"/>
                    <a:pt x="451038" y="98772"/>
                  </a:cubicBezTo>
                  <a:cubicBezTo>
                    <a:pt x="445553" y="93512"/>
                    <a:pt x="437468" y="92015"/>
                    <a:pt x="430464" y="94962"/>
                  </a:cubicBezTo>
                  <a:cubicBezTo>
                    <a:pt x="422217" y="98197"/>
                    <a:pt x="414198" y="101984"/>
                    <a:pt x="406461" y="106296"/>
                  </a:cubicBezTo>
                  <a:cubicBezTo>
                    <a:pt x="365826" y="130824"/>
                    <a:pt x="326848" y="157997"/>
                    <a:pt x="289780" y="187640"/>
                  </a:cubicBezTo>
                  <a:cubicBezTo>
                    <a:pt x="283777" y="192486"/>
                    <a:pt x="278142" y="197772"/>
                    <a:pt x="272920" y="203451"/>
                  </a:cubicBezTo>
                  <a:cubicBezTo>
                    <a:pt x="266844" y="208889"/>
                    <a:pt x="266328" y="218223"/>
                    <a:pt x="271766" y="224299"/>
                  </a:cubicBezTo>
                  <a:cubicBezTo>
                    <a:pt x="271770" y="224303"/>
                    <a:pt x="271773" y="224307"/>
                    <a:pt x="271777" y="224311"/>
                  </a:cubicBezTo>
                  <a:cubicBezTo>
                    <a:pt x="274581" y="228065"/>
                    <a:pt x="277774" y="231513"/>
                    <a:pt x="281302" y="234598"/>
                  </a:cubicBezTo>
                  <a:cubicBezTo>
                    <a:pt x="293018" y="246028"/>
                    <a:pt x="299686" y="246409"/>
                    <a:pt x="312735" y="236503"/>
                  </a:cubicBezTo>
                  <a:cubicBezTo>
                    <a:pt x="325784" y="226597"/>
                    <a:pt x="336452" y="217453"/>
                    <a:pt x="348549" y="208785"/>
                  </a:cubicBezTo>
                  <a:cubicBezTo>
                    <a:pt x="360646" y="200118"/>
                    <a:pt x="375505" y="188878"/>
                    <a:pt x="389125" y="179163"/>
                  </a:cubicBezTo>
                  <a:cubicBezTo>
                    <a:pt x="394415" y="175577"/>
                    <a:pt x="400752" y="173866"/>
                    <a:pt x="407128" y="174305"/>
                  </a:cubicBezTo>
                  <a:cubicBezTo>
                    <a:pt x="414227" y="174510"/>
                    <a:pt x="419815" y="180431"/>
                    <a:pt x="419609" y="187529"/>
                  </a:cubicBezTo>
                  <a:cubicBezTo>
                    <a:pt x="419570" y="188901"/>
                    <a:pt x="419311" y="190256"/>
                    <a:pt x="418843" y="191545"/>
                  </a:cubicBezTo>
                  <a:cubicBezTo>
                    <a:pt x="416977" y="196430"/>
                    <a:pt x="413651" y="200621"/>
                    <a:pt x="409318" y="203547"/>
                  </a:cubicBezTo>
                  <a:cubicBezTo>
                    <a:pt x="385125" y="222025"/>
                    <a:pt x="360931" y="240408"/>
                    <a:pt x="336928" y="258982"/>
                  </a:cubicBezTo>
                  <a:cubicBezTo>
                    <a:pt x="328261" y="265745"/>
                    <a:pt x="319879" y="272984"/>
                    <a:pt x="311497" y="280032"/>
                  </a:cubicBezTo>
                  <a:cubicBezTo>
                    <a:pt x="301580" y="287788"/>
                    <a:pt x="287455" y="287014"/>
                    <a:pt x="278445" y="278223"/>
                  </a:cubicBezTo>
                  <a:cubicBezTo>
                    <a:pt x="274825" y="274413"/>
                    <a:pt x="271301" y="270507"/>
                    <a:pt x="267491" y="266888"/>
                  </a:cubicBezTo>
                  <a:cubicBezTo>
                    <a:pt x="259966" y="259554"/>
                    <a:pt x="252537" y="252219"/>
                    <a:pt x="244631" y="245266"/>
                  </a:cubicBezTo>
                  <a:cubicBezTo>
                    <a:pt x="238994" y="240047"/>
                    <a:pt x="230500" y="239415"/>
                    <a:pt x="224152" y="243742"/>
                  </a:cubicBezTo>
                  <a:cubicBezTo>
                    <a:pt x="219073" y="246264"/>
                    <a:pt x="214362" y="249469"/>
                    <a:pt x="210151" y="253267"/>
                  </a:cubicBezTo>
                  <a:cubicBezTo>
                    <a:pt x="198816" y="265745"/>
                    <a:pt x="187291" y="278318"/>
                    <a:pt x="177194" y="291367"/>
                  </a:cubicBezTo>
                  <a:cubicBezTo>
                    <a:pt x="160430" y="313941"/>
                    <a:pt x="144333" y="336992"/>
                    <a:pt x="128521" y="360233"/>
                  </a:cubicBezTo>
                  <a:cubicBezTo>
                    <a:pt x="119994" y="372877"/>
                    <a:pt x="112111" y="385943"/>
                    <a:pt x="104899" y="399381"/>
                  </a:cubicBezTo>
                  <a:cubicBezTo>
                    <a:pt x="99350" y="407376"/>
                    <a:pt x="101333" y="418355"/>
                    <a:pt x="109327" y="423905"/>
                  </a:cubicBezTo>
                  <a:cubicBezTo>
                    <a:pt x="109745" y="424193"/>
                    <a:pt x="110174" y="424465"/>
                    <a:pt x="110614" y="424717"/>
                  </a:cubicBezTo>
                  <a:cubicBezTo>
                    <a:pt x="126045" y="437195"/>
                    <a:pt x="139189" y="436433"/>
                    <a:pt x="149381" y="420526"/>
                  </a:cubicBezTo>
                  <a:cubicBezTo>
                    <a:pt x="153191" y="414525"/>
                    <a:pt x="156811" y="408525"/>
                    <a:pt x="160906" y="402714"/>
                  </a:cubicBezTo>
                  <a:cubicBezTo>
                    <a:pt x="172527" y="386331"/>
                    <a:pt x="184338" y="370139"/>
                    <a:pt x="196054" y="353851"/>
                  </a:cubicBezTo>
                  <a:cubicBezTo>
                    <a:pt x="202245" y="345183"/>
                    <a:pt x="208436" y="336516"/>
                    <a:pt x="215104" y="327943"/>
                  </a:cubicBezTo>
                  <a:cubicBezTo>
                    <a:pt x="218154" y="323813"/>
                    <a:pt x="222703" y="321043"/>
                    <a:pt x="227772" y="320228"/>
                  </a:cubicBezTo>
                  <a:cubicBezTo>
                    <a:pt x="230534" y="320228"/>
                    <a:pt x="233487" y="320228"/>
                    <a:pt x="236249" y="320228"/>
                  </a:cubicBezTo>
                  <a:cubicBezTo>
                    <a:pt x="241686" y="319831"/>
                    <a:pt x="246775" y="322930"/>
                    <a:pt x="248917" y="327943"/>
                  </a:cubicBezTo>
                  <a:cubicBezTo>
                    <a:pt x="252965" y="337349"/>
                    <a:pt x="250679" y="348284"/>
                    <a:pt x="243202" y="355280"/>
                  </a:cubicBezTo>
                  <a:cubicBezTo>
                    <a:pt x="231106" y="369948"/>
                    <a:pt x="218533" y="383855"/>
                    <a:pt x="206531" y="399095"/>
                  </a:cubicBezTo>
                  <a:cubicBezTo>
                    <a:pt x="198244" y="409287"/>
                    <a:pt x="190339" y="419764"/>
                    <a:pt x="182909" y="430623"/>
                  </a:cubicBezTo>
                  <a:cubicBezTo>
                    <a:pt x="180240" y="434210"/>
                    <a:pt x="180984" y="439282"/>
                    <a:pt x="184571" y="441951"/>
                  </a:cubicBezTo>
                  <a:cubicBezTo>
                    <a:pt x="185676" y="442774"/>
                    <a:pt x="186973" y="443301"/>
                    <a:pt x="188338" y="443481"/>
                  </a:cubicBezTo>
                  <a:cubicBezTo>
                    <a:pt x="191442" y="444336"/>
                    <a:pt x="194644" y="444784"/>
                    <a:pt x="197863" y="444815"/>
                  </a:cubicBezTo>
                  <a:cubicBezTo>
                    <a:pt x="208722" y="444815"/>
                    <a:pt x="219580" y="444815"/>
                    <a:pt x="230344" y="444815"/>
                  </a:cubicBezTo>
                  <a:cubicBezTo>
                    <a:pt x="286922" y="444815"/>
                    <a:pt x="343596" y="444243"/>
                    <a:pt x="400174" y="444243"/>
                  </a:cubicBezTo>
                  <a:cubicBezTo>
                    <a:pt x="408111" y="443889"/>
                    <a:pt x="416060" y="444626"/>
                    <a:pt x="423796" y="446434"/>
                  </a:cubicBezTo>
                  <a:cubicBezTo>
                    <a:pt x="428778" y="447393"/>
                    <a:pt x="432795" y="451078"/>
                    <a:pt x="434179" y="455959"/>
                  </a:cubicBezTo>
                  <a:cubicBezTo>
                    <a:pt x="435907" y="464420"/>
                    <a:pt x="436738" y="473041"/>
                    <a:pt x="436655" y="481677"/>
                  </a:cubicBezTo>
                  <a:cubicBezTo>
                    <a:pt x="436655" y="502822"/>
                    <a:pt x="436655" y="523968"/>
                    <a:pt x="436655" y="545113"/>
                  </a:cubicBezTo>
                  <a:cubicBezTo>
                    <a:pt x="436655" y="552638"/>
                    <a:pt x="436655" y="560258"/>
                    <a:pt x="436655" y="567783"/>
                  </a:cubicBezTo>
                  <a:cubicBezTo>
                    <a:pt x="437014" y="571618"/>
                    <a:pt x="438217" y="575327"/>
                    <a:pt x="440179" y="578641"/>
                  </a:cubicBezTo>
                  <a:cubicBezTo>
                    <a:pt x="441498" y="581451"/>
                    <a:pt x="444844" y="582660"/>
                    <a:pt x="447654" y="581342"/>
                  </a:cubicBezTo>
                  <a:cubicBezTo>
                    <a:pt x="448008" y="581176"/>
                    <a:pt x="448344" y="580973"/>
                    <a:pt x="448657" y="580737"/>
                  </a:cubicBezTo>
                  <a:cubicBezTo>
                    <a:pt x="450960" y="579488"/>
                    <a:pt x="453157" y="578055"/>
                    <a:pt x="455229" y="576450"/>
                  </a:cubicBezTo>
                  <a:cubicBezTo>
                    <a:pt x="468850" y="564068"/>
                    <a:pt x="482566" y="551781"/>
                    <a:pt x="495901" y="539208"/>
                  </a:cubicBezTo>
                  <a:cubicBezTo>
                    <a:pt x="521523" y="515014"/>
                    <a:pt x="546859" y="490630"/>
                    <a:pt x="572101" y="466532"/>
                  </a:cubicBezTo>
                  <a:cubicBezTo>
                    <a:pt x="576825" y="461048"/>
                    <a:pt x="583961" y="458265"/>
                    <a:pt x="591151" y="459102"/>
                  </a:cubicBezTo>
                  <a:cubicBezTo>
                    <a:pt x="596199" y="459583"/>
                    <a:pt x="600195" y="463579"/>
                    <a:pt x="600676" y="468627"/>
                  </a:cubicBezTo>
                  <a:cubicBezTo>
                    <a:pt x="600866" y="475591"/>
                    <a:pt x="597972" y="482283"/>
                    <a:pt x="592770" y="486915"/>
                  </a:cubicBezTo>
                  <a:cubicBezTo>
                    <a:pt x="571624" y="509013"/>
                    <a:pt x="550384" y="530921"/>
                    <a:pt x="529238" y="552924"/>
                  </a:cubicBezTo>
                  <a:cubicBezTo>
                    <a:pt x="511141" y="571974"/>
                    <a:pt x="492948" y="591024"/>
                    <a:pt x="475041" y="610074"/>
                  </a:cubicBezTo>
                  <a:cubicBezTo>
                    <a:pt x="467561" y="617310"/>
                    <a:pt x="461912" y="626223"/>
                    <a:pt x="458563" y="636077"/>
                  </a:cubicBezTo>
                  <a:cubicBezTo>
                    <a:pt x="456537" y="647845"/>
                    <a:pt x="464434" y="659027"/>
                    <a:pt x="476202" y="661053"/>
                  </a:cubicBezTo>
                  <a:cubicBezTo>
                    <a:pt x="477894" y="661345"/>
                    <a:pt x="479615" y="661433"/>
                    <a:pt x="481327" y="661318"/>
                  </a:cubicBezTo>
                  <a:cubicBezTo>
                    <a:pt x="488424" y="659932"/>
                    <a:pt x="495010" y="656640"/>
                    <a:pt x="500377" y="651793"/>
                  </a:cubicBezTo>
                  <a:cubicBezTo>
                    <a:pt x="511172" y="642840"/>
                    <a:pt x="521649" y="633600"/>
                    <a:pt x="531810" y="624075"/>
                  </a:cubicBezTo>
                  <a:cubicBezTo>
                    <a:pt x="543811" y="612836"/>
                    <a:pt x="555813" y="601406"/>
                    <a:pt x="567052" y="589404"/>
                  </a:cubicBezTo>
                  <a:cubicBezTo>
                    <a:pt x="594865" y="559686"/>
                    <a:pt x="622297" y="529492"/>
                    <a:pt x="650015" y="499584"/>
                  </a:cubicBezTo>
                  <a:cubicBezTo>
                    <a:pt x="653464" y="495751"/>
                    <a:pt x="657641" y="492643"/>
                    <a:pt x="662302" y="490440"/>
                  </a:cubicBezTo>
                  <a:cubicBezTo>
                    <a:pt x="671065" y="486534"/>
                    <a:pt x="677447" y="489297"/>
                    <a:pt x="678876" y="498345"/>
                  </a:cubicBezTo>
                  <a:cubicBezTo>
                    <a:pt x="679604" y="503520"/>
                    <a:pt x="679954" y="508741"/>
                    <a:pt x="679924" y="513966"/>
                  </a:cubicBezTo>
                  <a:cubicBezTo>
                    <a:pt x="679924" y="543589"/>
                    <a:pt x="679162" y="573212"/>
                    <a:pt x="679066" y="602739"/>
                  </a:cubicBezTo>
                  <a:cubicBezTo>
                    <a:pt x="679066" y="611121"/>
                    <a:pt x="679924" y="619503"/>
                    <a:pt x="679828" y="627885"/>
                  </a:cubicBezTo>
                  <a:cubicBezTo>
                    <a:pt x="679828" y="640744"/>
                    <a:pt x="678971" y="653603"/>
                    <a:pt x="679066" y="665985"/>
                  </a:cubicBezTo>
                  <a:cubicBezTo>
                    <a:pt x="679559" y="675072"/>
                    <a:pt x="672592" y="682839"/>
                    <a:pt x="663504" y="683331"/>
                  </a:cubicBezTo>
                  <a:cubicBezTo>
                    <a:pt x="662850" y="683368"/>
                    <a:pt x="662195" y="683364"/>
                    <a:pt x="661540" y="683321"/>
                  </a:cubicBezTo>
                  <a:lnTo>
                    <a:pt x="589246" y="682273"/>
                  </a:lnTo>
                  <a:lnTo>
                    <a:pt x="549050" y="681606"/>
                  </a:lnTo>
                  <a:cubicBezTo>
                    <a:pt x="536477" y="681606"/>
                    <a:pt x="523904" y="680368"/>
                    <a:pt x="510950" y="680368"/>
                  </a:cubicBezTo>
                  <a:cubicBezTo>
                    <a:pt x="488662" y="680368"/>
                    <a:pt x="466373" y="680368"/>
                    <a:pt x="444275" y="681416"/>
                  </a:cubicBezTo>
                  <a:cubicBezTo>
                    <a:pt x="434809" y="680667"/>
                    <a:pt x="426237" y="687005"/>
                    <a:pt x="424177" y="696275"/>
                  </a:cubicBezTo>
                  <a:cubicBezTo>
                    <a:pt x="423276" y="699729"/>
                    <a:pt x="422796" y="703279"/>
                    <a:pt x="422749" y="706848"/>
                  </a:cubicBezTo>
                  <a:cubicBezTo>
                    <a:pt x="422749" y="722469"/>
                    <a:pt x="423511" y="737994"/>
                    <a:pt x="423511" y="753615"/>
                  </a:cubicBezTo>
                  <a:cubicBezTo>
                    <a:pt x="423511" y="770760"/>
                    <a:pt x="422749" y="787906"/>
                    <a:pt x="422749" y="805050"/>
                  </a:cubicBezTo>
                  <a:cubicBezTo>
                    <a:pt x="422749" y="818671"/>
                    <a:pt x="423511" y="832387"/>
                    <a:pt x="423606" y="846008"/>
                  </a:cubicBezTo>
                  <a:cubicBezTo>
                    <a:pt x="423606" y="874583"/>
                    <a:pt x="423606" y="903920"/>
                    <a:pt x="423606" y="932876"/>
                  </a:cubicBezTo>
                  <a:cubicBezTo>
                    <a:pt x="423740" y="942068"/>
                    <a:pt x="416757" y="949792"/>
                    <a:pt x="407604" y="950592"/>
                  </a:cubicBezTo>
                  <a:cubicBezTo>
                    <a:pt x="394936" y="951164"/>
                    <a:pt x="382363" y="951450"/>
                    <a:pt x="369504" y="951450"/>
                  </a:cubicBezTo>
                  <a:cubicBezTo>
                    <a:pt x="353121" y="951450"/>
                    <a:pt x="336738" y="951450"/>
                    <a:pt x="320355" y="950973"/>
                  </a:cubicBezTo>
                  <a:cubicBezTo>
                    <a:pt x="313306" y="950973"/>
                    <a:pt x="288541" y="950973"/>
                    <a:pt x="283303" y="949831"/>
                  </a:cubicBezTo>
                  <a:cubicBezTo>
                    <a:pt x="278064" y="948687"/>
                    <a:pt x="276826" y="944877"/>
                    <a:pt x="276921" y="940306"/>
                  </a:cubicBezTo>
                  <a:cubicBezTo>
                    <a:pt x="277735" y="933857"/>
                    <a:pt x="281182" y="928028"/>
                    <a:pt x="286446" y="924208"/>
                  </a:cubicBezTo>
                  <a:cubicBezTo>
                    <a:pt x="300067" y="910683"/>
                    <a:pt x="314068" y="897538"/>
                    <a:pt x="327689" y="884013"/>
                  </a:cubicBezTo>
                  <a:cubicBezTo>
                    <a:pt x="347247" y="864963"/>
                    <a:pt x="366646" y="845913"/>
                    <a:pt x="385887" y="826863"/>
                  </a:cubicBezTo>
                  <a:cubicBezTo>
                    <a:pt x="392456" y="821110"/>
                    <a:pt x="397912" y="814204"/>
                    <a:pt x="401984" y="806479"/>
                  </a:cubicBezTo>
                  <a:cubicBezTo>
                    <a:pt x="404096" y="802441"/>
                    <a:pt x="404374" y="797688"/>
                    <a:pt x="402746" y="793430"/>
                  </a:cubicBezTo>
                  <a:cubicBezTo>
                    <a:pt x="398613" y="780390"/>
                    <a:pt x="384693" y="773170"/>
                    <a:pt x="371655" y="777304"/>
                  </a:cubicBezTo>
                  <a:cubicBezTo>
                    <a:pt x="371090" y="777485"/>
                    <a:pt x="370532" y="777685"/>
                    <a:pt x="369980" y="777904"/>
                  </a:cubicBezTo>
                  <a:cubicBezTo>
                    <a:pt x="364121" y="780762"/>
                    <a:pt x="358568" y="784210"/>
                    <a:pt x="353407" y="788191"/>
                  </a:cubicBezTo>
                  <a:cubicBezTo>
                    <a:pt x="347492" y="792906"/>
                    <a:pt x="341832" y="797926"/>
                    <a:pt x="336452" y="803241"/>
                  </a:cubicBezTo>
                  <a:cubicBezTo>
                    <a:pt x="310449" y="828101"/>
                    <a:pt x="284636" y="853152"/>
                    <a:pt x="258538" y="878012"/>
                  </a:cubicBezTo>
                  <a:cubicBezTo>
                    <a:pt x="251870" y="884298"/>
                    <a:pt x="244822" y="890204"/>
                    <a:pt x="237678" y="896014"/>
                  </a:cubicBezTo>
                  <a:cubicBezTo>
                    <a:pt x="232439" y="900110"/>
                    <a:pt x="228153" y="901824"/>
                    <a:pt x="223295" y="898776"/>
                  </a:cubicBezTo>
                  <a:cubicBezTo>
                    <a:pt x="220433" y="897205"/>
                    <a:pt x="218410" y="894452"/>
                    <a:pt x="217771" y="891252"/>
                  </a:cubicBezTo>
                  <a:cubicBezTo>
                    <a:pt x="219399" y="881955"/>
                    <a:pt x="224340" y="873564"/>
                    <a:pt x="231677" y="867630"/>
                  </a:cubicBezTo>
                  <a:cubicBezTo>
                    <a:pt x="264760" y="834549"/>
                    <a:pt x="297749" y="801841"/>
                    <a:pt x="330642" y="769522"/>
                  </a:cubicBezTo>
                  <a:cubicBezTo>
                    <a:pt x="332071" y="768093"/>
                    <a:pt x="340167" y="758473"/>
                    <a:pt x="343405" y="755139"/>
                  </a:cubicBezTo>
                  <a:cubicBezTo>
                    <a:pt x="358074" y="740376"/>
                    <a:pt x="373028" y="725707"/>
                    <a:pt x="387506" y="710753"/>
                  </a:cubicBezTo>
                  <a:cubicBezTo>
                    <a:pt x="392310" y="705823"/>
                    <a:pt x="396618" y="700431"/>
                    <a:pt x="400365" y="694656"/>
                  </a:cubicBezTo>
                  <a:cubicBezTo>
                    <a:pt x="403754" y="690632"/>
                    <a:pt x="403239" y="684623"/>
                    <a:pt x="399216" y="681234"/>
                  </a:cubicBezTo>
                  <a:cubicBezTo>
                    <a:pt x="398317" y="680477"/>
                    <a:pt x="397285" y="679893"/>
                    <a:pt x="396174" y="679511"/>
                  </a:cubicBezTo>
                  <a:cubicBezTo>
                    <a:pt x="392063" y="677561"/>
                    <a:pt x="387579" y="676521"/>
                    <a:pt x="383029" y="676463"/>
                  </a:cubicBezTo>
                  <a:cubicBezTo>
                    <a:pt x="333880" y="676463"/>
                    <a:pt x="284827" y="676463"/>
                    <a:pt x="235773" y="676463"/>
                  </a:cubicBezTo>
                  <a:cubicBezTo>
                    <a:pt x="227217" y="676610"/>
                    <a:pt x="218733" y="674888"/>
                    <a:pt x="210913" y="671415"/>
                  </a:cubicBezTo>
                  <a:cubicBezTo>
                    <a:pt x="208843" y="670434"/>
                    <a:pt x="206838" y="669320"/>
                    <a:pt x="204912" y="668081"/>
                  </a:cubicBezTo>
                  <a:cubicBezTo>
                    <a:pt x="202193" y="665826"/>
                    <a:pt x="199676" y="663340"/>
                    <a:pt x="197387" y="660651"/>
                  </a:cubicBezTo>
                  <a:cubicBezTo>
                    <a:pt x="192253" y="654629"/>
                    <a:pt x="188774" y="647375"/>
                    <a:pt x="187291" y="639601"/>
                  </a:cubicBezTo>
                  <a:cubicBezTo>
                    <a:pt x="185547" y="628979"/>
                    <a:pt x="184465" y="618259"/>
                    <a:pt x="184052" y="607502"/>
                  </a:cubicBezTo>
                  <a:cubicBezTo>
                    <a:pt x="184052" y="596739"/>
                    <a:pt x="184528" y="585880"/>
                    <a:pt x="185290" y="575117"/>
                  </a:cubicBezTo>
                  <a:cubicBezTo>
                    <a:pt x="186624" y="556067"/>
                    <a:pt x="195768" y="544827"/>
                    <a:pt x="213865" y="542637"/>
                  </a:cubicBezTo>
                  <a:cubicBezTo>
                    <a:pt x="225570" y="541354"/>
                    <a:pt x="237333" y="540686"/>
                    <a:pt x="249108" y="540636"/>
                  </a:cubicBezTo>
                  <a:cubicBezTo>
                    <a:pt x="264348" y="540636"/>
                    <a:pt x="279683" y="540636"/>
                    <a:pt x="294923" y="540636"/>
                  </a:cubicBezTo>
                  <a:cubicBezTo>
                    <a:pt x="301903" y="540212"/>
                    <a:pt x="308897" y="541183"/>
                    <a:pt x="315497" y="543494"/>
                  </a:cubicBezTo>
                  <a:cubicBezTo>
                    <a:pt x="321996" y="545951"/>
                    <a:pt x="325431" y="553070"/>
                    <a:pt x="323308" y="559686"/>
                  </a:cubicBezTo>
                  <a:cubicBezTo>
                    <a:pt x="321415" y="567725"/>
                    <a:pt x="313656" y="572952"/>
                    <a:pt x="305496" y="571688"/>
                  </a:cubicBezTo>
                  <a:cubicBezTo>
                    <a:pt x="292066" y="571688"/>
                    <a:pt x="278540" y="571688"/>
                    <a:pt x="265110" y="571688"/>
                  </a:cubicBezTo>
                  <a:cubicBezTo>
                    <a:pt x="257278" y="571966"/>
                    <a:pt x="249493" y="573019"/>
                    <a:pt x="241869" y="574831"/>
                  </a:cubicBezTo>
                  <a:cubicBezTo>
                    <a:pt x="232898" y="576963"/>
                    <a:pt x="225412" y="583113"/>
                    <a:pt x="221581" y="591500"/>
                  </a:cubicBezTo>
                  <a:cubicBezTo>
                    <a:pt x="213208" y="608133"/>
                    <a:pt x="219904" y="628405"/>
                    <a:pt x="236539" y="636778"/>
                  </a:cubicBezTo>
                  <a:cubicBezTo>
                    <a:pt x="241552" y="639302"/>
                    <a:pt x="247117" y="640535"/>
                    <a:pt x="252727" y="640363"/>
                  </a:cubicBezTo>
                  <a:lnTo>
                    <a:pt x="278540" y="640839"/>
                  </a:lnTo>
                  <a:cubicBezTo>
                    <a:pt x="299206" y="642731"/>
                    <a:pt x="320008" y="642572"/>
                    <a:pt x="340643" y="640363"/>
                  </a:cubicBezTo>
                  <a:cubicBezTo>
                    <a:pt x="355000" y="638556"/>
                    <a:pt x="367758" y="630321"/>
                    <a:pt x="375314" y="617979"/>
                  </a:cubicBezTo>
                  <a:cubicBezTo>
                    <a:pt x="382105" y="605291"/>
                    <a:pt x="386679" y="591536"/>
                    <a:pt x="388840" y="577308"/>
                  </a:cubicBezTo>
                  <a:cubicBezTo>
                    <a:pt x="391459" y="563749"/>
                    <a:pt x="391459" y="549814"/>
                    <a:pt x="388840" y="536255"/>
                  </a:cubicBezTo>
                  <a:cubicBezTo>
                    <a:pt x="386714" y="521901"/>
                    <a:pt x="381551" y="508165"/>
                    <a:pt x="373695" y="495964"/>
                  </a:cubicBezTo>
                  <a:cubicBezTo>
                    <a:pt x="368086" y="486792"/>
                    <a:pt x="357959" y="481364"/>
                    <a:pt x="347215" y="481772"/>
                  </a:cubicBezTo>
                  <a:cubicBezTo>
                    <a:pt x="320545" y="482343"/>
                    <a:pt x="293780" y="482439"/>
                    <a:pt x="267110" y="482820"/>
                  </a:cubicBezTo>
                  <a:lnTo>
                    <a:pt x="200435" y="483772"/>
                  </a:lnTo>
                  <a:cubicBezTo>
                    <a:pt x="191958" y="483772"/>
                    <a:pt x="183385" y="483772"/>
                    <a:pt x="174813" y="483772"/>
                  </a:cubicBezTo>
                  <a:cubicBezTo>
                    <a:pt x="161188" y="484387"/>
                    <a:pt x="147587" y="482115"/>
                    <a:pt x="134903" y="477105"/>
                  </a:cubicBezTo>
                  <a:cubicBezTo>
                    <a:pt x="123378" y="472818"/>
                    <a:pt x="111853" y="468437"/>
                    <a:pt x="100423" y="463960"/>
                  </a:cubicBezTo>
                  <a:cubicBezTo>
                    <a:pt x="93877" y="460361"/>
                    <a:pt x="85653" y="462748"/>
                    <a:pt x="82053" y="469293"/>
                  </a:cubicBezTo>
                  <a:cubicBezTo>
                    <a:pt x="81798" y="469756"/>
                    <a:pt x="81572" y="470233"/>
                    <a:pt x="81373" y="470723"/>
                  </a:cubicBezTo>
                  <a:cubicBezTo>
                    <a:pt x="79448" y="474010"/>
                    <a:pt x="77729" y="477413"/>
                    <a:pt x="76229" y="480915"/>
                  </a:cubicBezTo>
                  <a:cubicBezTo>
                    <a:pt x="62604" y="512183"/>
                    <a:pt x="51364" y="544438"/>
                    <a:pt x="42606" y="577403"/>
                  </a:cubicBezTo>
                  <a:cubicBezTo>
                    <a:pt x="41139" y="582893"/>
                    <a:pt x="39963" y="588458"/>
                    <a:pt x="39082" y="594072"/>
                  </a:cubicBezTo>
                  <a:cubicBezTo>
                    <a:pt x="37082" y="604069"/>
                    <a:pt x="37082" y="614364"/>
                    <a:pt x="39082" y="624361"/>
                  </a:cubicBezTo>
                  <a:cubicBezTo>
                    <a:pt x="41792" y="634941"/>
                    <a:pt x="50954" y="642607"/>
                    <a:pt x="61846" y="643411"/>
                  </a:cubicBezTo>
                  <a:cubicBezTo>
                    <a:pt x="71775" y="645327"/>
                    <a:pt x="81705" y="640104"/>
                    <a:pt x="85754" y="630838"/>
                  </a:cubicBezTo>
                  <a:cubicBezTo>
                    <a:pt x="87904" y="626772"/>
                    <a:pt x="89536" y="622451"/>
                    <a:pt x="90612" y="617979"/>
                  </a:cubicBezTo>
                  <a:cubicBezTo>
                    <a:pt x="94136" y="602739"/>
                    <a:pt x="97184" y="587309"/>
                    <a:pt x="100137" y="571974"/>
                  </a:cubicBezTo>
                  <a:cubicBezTo>
                    <a:pt x="103090" y="556638"/>
                    <a:pt x="107090" y="541303"/>
                    <a:pt x="111091" y="526063"/>
                  </a:cubicBezTo>
                  <a:cubicBezTo>
                    <a:pt x="112384" y="521855"/>
                    <a:pt x="114487" y="517940"/>
                    <a:pt x="117282" y="514538"/>
                  </a:cubicBezTo>
                  <a:cubicBezTo>
                    <a:pt x="121891" y="509559"/>
                    <a:pt x="129591" y="509057"/>
                    <a:pt x="134808" y="513395"/>
                  </a:cubicBezTo>
                  <a:cubicBezTo>
                    <a:pt x="139088" y="517165"/>
                    <a:pt x="140923" y="522999"/>
                    <a:pt x="139570" y="528540"/>
                  </a:cubicBezTo>
                  <a:cubicBezTo>
                    <a:pt x="138282" y="540052"/>
                    <a:pt x="136277" y="551471"/>
                    <a:pt x="133570" y="562734"/>
                  </a:cubicBezTo>
                  <a:cubicBezTo>
                    <a:pt x="127188" y="588452"/>
                    <a:pt x="121092" y="614169"/>
                    <a:pt x="117282" y="640363"/>
                  </a:cubicBezTo>
                  <a:cubicBezTo>
                    <a:pt x="116234" y="647602"/>
                    <a:pt x="114805" y="654841"/>
                    <a:pt x="113186" y="662080"/>
                  </a:cubicBezTo>
                  <a:cubicBezTo>
                    <a:pt x="111826" y="667584"/>
                    <a:pt x="107777" y="672027"/>
                    <a:pt x="102423" y="673891"/>
                  </a:cubicBezTo>
                  <a:cubicBezTo>
                    <a:pt x="98247" y="675411"/>
                    <a:pt x="93812" y="676091"/>
                    <a:pt x="89374" y="675891"/>
                  </a:cubicBezTo>
                  <a:cubicBezTo>
                    <a:pt x="77848" y="675891"/>
                    <a:pt x="66323" y="674463"/>
                    <a:pt x="54798" y="673224"/>
                  </a:cubicBezTo>
                  <a:cubicBezTo>
                    <a:pt x="45273" y="672177"/>
                    <a:pt x="37843" y="675320"/>
                    <a:pt x="35748" y="682749"/>
                  </a:cubicBezTo>
                  <a:cubicBezTo>
                    <a:pt x="34870" y="685586"/>
                    <a:pt x="34452" y="688544"/>
                    <a:pt x="34510" y="691512"/>
                  </a:cubicBezTo>
                  <a:cubicBezTo>
                    <a:pt x="35272" y="707038"/>
                    <a:pt x="35653" y="722659"/>
                    <a:pt x="37177" y="738185"/>
                  </a:cubicBezTo>
                  <a:cubicBezTo>
                    <a:pt x="38891" y="755901"/>
                    <a:pt x="41177" y="773618"/>
                    <a:pt x="44035" y="791144"/>
                  </a:cubicBezTo>
                  <a:cubicBezTo>
                    <a:pt x="47083" y="810194"/>
                    <a:pt x="50797" y="830101"/>
                    <a:pt x="54893" y="849437"/>
                  </a:cubicBezTo>
                  <a:cubicBezTo>
                    <a:pt x="56869" y="858086"/>
                    <a:pt x="59710" y="866506"/>
                    <a:pt x="63370" y="874583"/>
                  </a:cubicBezTo>
                  <a:cubicBezTo>
                    <a:pt x="66008" y="882527"/>
                    <a:pt x="74267" y="887156"/>
                    <a:pt x="82420" y="885251"/>
                  </a:cubicBezTo>
                  <a:cubicBezTo>
                    <a:pt x="90070" y="882946"/>
                    <a:pt x="97422" y="879746"/>
                    <a:pt x="104328" y="875726"/>
                  </a:cubicBezTo>
                  <a:cubicBezTo>
                    <a:pt x="110369" y="872154"/>
                    <a:pt x="113529" y="865191"/>
                    <a:pt x="112234" y="858295"/>
                  </a:cubicBezTo>
                  <a:cubicBezTo>
                    <a:pt x="110424" y="847151"/>
                    <a:pt x="108043" y="836102"/>
                    <a:pt x="105947" y="824958"/>
                  </a:cubicBezTo>
                  <a:cubicBezTo>
                    <a:pt x="101947" y="803431"/>
                    <a:pt x="97660" y="781905"/>
                    <a:pt x="94136" y="760283"/>
                  </a:cubicBezTo>
                  <a:cubicBezTo>
                    <a:pt x="93304" y="754277"/>
                    <a:pt x="93627" y="748166"/>
                    <a:pt x="95089" y="742281"/>
                  </a:cubicBezTo>
                  <a:cubicBezTo>
                    <a:pt x="97074" y="736233"/>
                    <a:pt x="103586" y="732940"/>
                    <a:pt x="109633" y="734925"/>
                  </a:cubicBezTo>
                  <a:cubicBezTo>
                    <a:pt x="110620" y="735248"/>
                    <a:pt x="111559" y="735705"/>
                    <a:pt x="112424" y="736280"/>
                  </a:cubicBezTo>
                  <a:cubicBezTo>
                    <a:pt x="117949" y="739422"/>
                    <a:pt x="121711" y="744943"/>
                    <a:pt x="122616" y="751234"/>
                  </a:cubicBezTo>
                  <a:cubicBezTo>
                    <a:pt x="124711" y="761331"/>
                    <a:pt x="125854" y="771618"/>
                    <a:pt x="127950" y="781714"/>
                  </a:cubicBezTo>
                  <a:cubicBezTo>
                    <a:pt x="133474" y="808670"/>
                    <a:pt x="139380" y="835435"/>
                    <a:pt x="145000" y="862391"/>
                  </a:cubicBezTo>
                  <a:cubicBezTo>
                    <a:pt x="146250" y="868677"/>
                    <a:pt x="147046" y="875040"/>
                    <a:pt x="147381" y="881441"/>
                  </a:cubicBezTo>
                  <a:cubicBezTo>
                    <a:pt x="148109" y="890442"/>
                    <a:pt x="142606" y="898767"/>
                    <a:pt x="134046" y="901634"/>
                  </a:cubicBezTo>
                  <a:cubicBezTo>
                    <a:pt x="129093" y="903634"/>
                    <a:pt x="123949" y="905444"/>
                    <a:pt x="118901" y="907349"/>
                  </a:cubicBezTo>
                  <a:cubicBezTo>
                    <a:pt x="108043" y="911540"/>
                    <a:pt x="96994" y="915255"/>
                    <a:pt x="86421" y="920112"/>
                  </a:cubicBezTo>
                  <a:cubicBezTo>
                    <a:pt x="79769" y="922446"/>
                    <a:pt x="76271" y="929733"/>
                    <a:pt x="78606" y="936381"/>
                  </a:cubicBezTo>
                  <a:cubicBezTo>
                    <a:pt x="78721" y="936715"/>
                    <a:pt x="78849" y="937038"/>
                    <a:pt x="78991" y="937353"/>
                  </a:cubicBezTo>
                  <a:cubicBezTo>
                    <a:pt x="81733" y="947202"/>
                    <a:pt x="85400" y="956774"/>
                    <a:pt x="89945" y="965928"/>
                  </a:cubicBezTo>
                  <a:cubicBezTo>
                    <a:pt x="98708" y="981930"/>
                    <a:pt x="108995" y="997265"/>
                    <a:pt x="118520" y="1012695"/>
                  </a:cubicBezTo>
                  <a:cubicBezTo>
                    <a:pt x="123473" y="1020601"/>
                    <a:pt x="128902" y="1028221"/>
                    <a:pt x="134236" y="1035937"/>
                  </a:cubicBezTo>
                  <a:cubicBezTo>
                    <a:pt x="139570" y="1043652"/>
                    <a:pt x="145571" y="1051272"/>
                    <a:pt x="150715" y="1059273"/>
                  </a:cubicBezTo>
                  <a:cubicBezTo>
                    <a:pt x="155858" y="1067274"/>
                    <a:pt x="162049" y="1072893"/>
                    <a:pt x="166526" y="1080895"/>
                  </a:cubicBezTo>
                  <a:cubicBezTo>
                    <a:pt x="170380" y="1086590"/>
                    <a:pt x="175218" y="1091563"/>
                    <a:pt x="180814" y="1095563"/>
                  </a:cubicBezTo>
                  <a:cubicBezTo>
                    <a:pt x="185044" y="1100668"/>
                    <a:pt x="192610" y="1101373"/>
                    <a:pt x="197713" y="1097144"/>
                  </a:cubicBezTo>
                  <a:cubicBezTo>
                    <a:pt x="198287" y="1096668"/>
                    <a:pt x="198816" y="1096134"/>
                    <a:pt x="199292" y="1095563"/>
                  </a:cubicBezTo>
                  <a:cubicBezTo>
                    <a:pt x="204245" y="1091372"/>
                    <a:pt x="208817" y="1086991"/>
                    <a:pt x="213865" y="1082323"/>
                  </a:cubicBezTo>
                  <a:cubicBezTo>
                    <a:pt x="223390" y="1072798"/>
                    <a:pt x="223390" y="1067464"/>
                    <a:pt x="216723" y="1056225"/>
                  </a:cubicBezTo>
                  <a:cubicBezTo>
                    <a:pt x="212433" y="1049633"/>
                    <a:pt x="207790" y="1043271"/>
                    <a:pt x="202816" y="1037175"/>
                  </a:cubicBezTo>
                  <a:cubicBezTo>
                    <a:pt x="193291" y="1025078"/>
                    <a:pt x="184433" y="1012695"/>
                    <a:pt x="175575" y="1000218"/>
                  </a:cubicBezTo>
                  <a:cubicBezTo>
                    <a:pt x="169590" y="992541"/>
                    <a:pt x="164057" y="984530"/>
                    <a:pt x="159001" y="976215"/>
                  </a:cubicBezTo>
                  <a:cubicBezTo>
                    <a:pt x="156911" y="971605"/>
                    <a:pt x="155808" y="966604"/>
                    <a:pt x="155763" y="961546"/>
                  </a:cubicBezTo>
                  <a:cubicBezTo>
                    <a:pt x="155190" y="957031"/>
                    <a:pt x="157516" y="952650"/>
                    <a:pt x="161573" y="950592"/>
                  </a:cubicBezTo>
                  <a:cubicBezTo>
                    <a:pt x="167869" y="946573"/>
                    <a:pt x="176133" y="947563"/>
                    <a:pt x="181290" y="952974"/>
                  </a:cubicBezTo>
                  <a:cubicBezTo>
                    <a:pt x="183802" y="955545"/>
                    <a:pt x="186068" y="958355"/>
                    <a:pt x="188053" y="961356"/>
                  </a:cubicBezTo>
                  <a:cubicBezTo>
                    <a:pt x="199768" y="978786"/>
                    <a:pt x="211008" y="996503"/>
                    <a:pt x="222914" y="1013648"/>
                  </a:cubicBezTo>
                  <a:cubicBezTo>
                    <a:pt x="230820" y="1024983"/>
                    <a:pt x="239488" y="1035841"/>
                    <a:pt x="247870" y="1046795"/>
                  </a:cubicBezTo>
                  <a:cubicBezTo>
                    <a:pt x="254251" y="1055082"/>
                    <a:pt x="262348" y="1062702"/>
                    <a:pt x="262157" y="1074417"/>
                  </a:cubicBezTo>
                  <a:cubicBezTo>
                    <a:pt x="262211" y="1077094"/>
                    <a:pt x="261826" y="1079770"/>
                    <a:pt x="261014" y="1082323"/>
                  </a:cubicBezTo>
                  <a:cubicBezTo>
                    <a:pt x="257957" y="1088724"/>
                    <a:pt x="253419" y="1094306"/>
                    <a:pt x="247774" y="1098611"/>
                  </a:cubicBezTo>
                  <a:cubicBezTo>
                    <a:pt x="237583" y="1107469"/>
                    <a:pt x="227486" y="1116328"/>
                    <a:pt x="217771" y="1125662"/>
                  </a:cubicBezTo>
                  <a:cubicBezTo>
                    <a:pt x="208055" y="1134996"/>
                    <a:pt x="208817" y="1138711"/>
                    <a:pt x="215008" y="1149379"/>
                  </a:cubicBezTo>
                  <a:cubicBezTo>
                    <a:pt x="225494" y="1165543"/>
                    <a:pt x="239015" y="1179516"/>
                    <a:pt x="254823" y="1190527"/>
                  </a:cubicBezTo>
                  <a:cubicBezTo>
                    <a:pt x="280064" y="1210244"/>
                    <a:pt x="305972" y="1228627"/>
                    <a:pt x="331880" y="1247677"/>
                  </a:cubicBezTo>
                  <a:cubicBezTo>
                    <a:pt x="349264" y="1260384"/>
                    <a:pt x="367753" y="1271509"/>
                    <a:pt x="387125" y="1280920"/>
                  </a:cubicBezTo>
                  <a:cubicBezTo>
                    <a:pt x="391930" y="1283891"/>
                    <a:pt x="397653" y="1285006"/>
                    <a:pt x="403222" y="1284063"/>
                  </a:cubicBezTo>
                  <a:cubicBezTo>
                    <a:pt x="415499" y="1279538"/>
                    <a:pt x="422875" y="1266984"/>
                    <a:pt x="420844" y="1254059"/>
                  </a:cubicBezTo>
                  <a:cubicBezTo>
                    <a:pt x="418266" y="1245639"/>
                    <a:pt x="412889" y="1238343"/>
                    <a:pt x="405604" y="1233390"/>
                  </a:cubicBezTo>
                  <a:cubicBezTo>
                    <a:pt x="386554" y="1218912"/>
                    <a:pt x="367504" y="1204815"/>
                    <a:pt x="348454" y="1190242"/>
                  </a:cubicBezTo>
                  <a:cubicBezTo>
                    <a:pt x="334738" y="1179669"/>
                    <a:pt x="321307" y="1168429"/>
                    <a:pt x="308449" y="1156809"/>
                  </a:cubicBezTo>
                  <a:cubicBezTo>
                    <a:pt x="304790" y="1154056"/>
                    <a:pt x="302334" y="1149989"/>
                    <a:pt x="301591" y="1145474"/>
                  </a:cubicBezTo>
                  <a:cubicBezTo>
                    <a:pt x="301218" y="1140321"/>
                    <a:pt x="303658" y="1135368"/>
                    <a:pt x="307972" y="1132520"/>
                  </a:cubicBezTo>
                  <a:cubicBezTo>
                    <a:pt x="309282" y="1131968"/>
                    <a:pt x="310659" y="1131577"/>
                    <a:pt x="312068" y="1131377"/>
                  </a:cubicBezTo>
                  <a:cubicBezTo>
                    <a:pt x="318638" y="1130863"/>
                    <a:pt x="325125" y="1133111"/>
                    <a:pt x="329975" y="1137568"/>
                  </a:cubicBezTo>
                  <a:cubicBezTo>
                    <a:pt x="346834" y="1149760"/>
                    <a:pt x="363408" y="1162524"/>
                    <a:pt x="380743" y="1174049"/>
                  </a:cubicBezTo>
                  <a:cubicBezTo>
                    <a:pt x="392616" y="1181679"/>
                    <a:pt x="404996" y="1188489"/>
                    <a:pt x="417796" y="1194433"/>
                  </a:cubicBezTo>
                  <a:cubicBezTo>
                    <a:pt x="428273" y="1199385"/>
                    <a:pt x="433607" y="1196147"/>
                    <a:pt x="436179" y="1184908"/>
                  </a:cubicBezTo>
                  <a:cubicBezTo>
                    <a:pt x="436417" y="1183107"/>
                    <a:pt x="436417" y="1181279"/>
                    <a:pt x="436179" y="1179478"/>
                  </a:cubicBezTo>
                  <a:cubicBezTo>
                    <a:pt x="435607" y="1147188"/>
                    <a:pt x="434750" y="1114804"/>
                    <a:pt x="434369" y="1082418"/>
                  </a:cubicBezTo>
                  <a:cubicBezTo>
                    <a:pt x="434369" y="1053843"/>
                    <a:pt x="434369" y="1025268"/>
                    <a:pt x="434369" y="996027"/>
                  </a:cubicBezTo>
                  <a:cubicBezTo>
                    <a:pt x="434453" y="991474"/>
                    <a:pt x="434771" y="986930"/>
                    <a:pt x="435322" y="982406"/>
                  </a:cubicBezTo>
                  <a:cubicBezTo>
                    <a:pt x="435399" y="976605"/>
                    <a:pt x="438864" y="971386"/>
                    <a:pt x="444180" y="969071"/>
                  </a:cubicBezTo>
                  <a:cubicBezTo>
                    <a:pt x="449233" y="967328"/>
                    <a:pt x="454553" y="966490"/>
                    <a:pt x="459896" y="966594"/>
                  </a:cubicBezTo>
                  <a:cubicBezTo>
                    <a:pt x="495615" y="966594"/>
                    <a:pt x="531429" y="966594"/>
                    <a:pt x="567243" y="966594"/>
                  </a:cubicBezTo>
                  <a:cubicBezTo>
                    <a:pt x="571941" y="966671"/>
                    <a:pt x="576626" y="966061"/>
                    <a:pt x="581149" y="964785"/>
                  </a:cubicBezTo>
                  <a:cubicBezTo>
                    <a:pt x="585619" y="964089"/>
                    <a:pt x="588678" y="959898"/>
                    <a:pt x="587982" y="955431"/>
                  </a:cubicBezTo>
                  <a:cubicBezTo>
                    <a:pt x="587746" y="953926"/>
                    <a:pt x="587096" y="952507"/>
                    <a:pt x="586102" y="951354"/>
                  </a:cubicBezTo>
                  <a:cubicBezTo>
                    <a:pt x="584436" y="948707"/>
                    <a:pt x="582523" y="946211"/>
                    <a:pt x="580387" y="943925"/>
                  </a:cubicBezTo>
                  <a:cubicBezTo>
                    <a:pt x="553051" y="914778"/>
                    <a:pt x="525619" y="885822"/>
                    <a:pt x="498282" y="856676"/>
                  </a:cubicBezTo>
                  <a:cubicBezTo>
                    <a:pt x="488757" y="846103"/>
                    <a:pt x="478565" y="835531"/>
                    <a:pt x="469707" y="824577"/>
                  </a:cubicBezTo>
                  <a:cubicBezTo>
                    <a:pt x="467463" y="821310"/>
                    <a:pt x="466026" y="817557"/>
                    <a:pt x="465516" y="813623"/>
                  </a:cubicBezTo>
                  <a:cubicBezTo>
                    <a:pt x="465214" y="809537"/>
                    <a:pt x="467145" y="805603"/>
                    <a:pt x="470564" y="803336"/>
                  </a:cubicBezTo>
                  <a:cubicBezTo>
                    <a:pt x="473993" y="800478"/>
                    <a:pt x="478660" y="802193"/>
                    <a:pt x="481994" y="803336"/>
                  </a:cubicBezTo>
                  <a:cubicBezTo>
                    <a:pt x="487140" y="805251"/>
                    <a:pt x="491840" y="808203"/>
                    <a:pt x="495805" y="812004"/>
                  </a:cubicBezTo>
                  <a:cubicBezTo>
                    <a:pt x="516284" y="831054"/>
                    <a:pt x="536382" y="851437"/>
                    <a:pt x="556575" y="871154"/>
                  </a:cubicBezTo>
                  <a:cubicBezTo>
                    <a:pt x="576768" y="890871"/>
                    <a:pt x="595437" y="909254"/>
                    <a:pt x="615058" y="928304"/>
                  </a:cubicBezTo>
                  <a:cubicBezTo>
                    <a:pt x="621220" y="934705"/>
                    <a:pt x="628563" y="939848"/>
                    <a:pt x="636680" y="943449"/>
                  </a:cubicBezTo>
                  <a:cubicBezTo>
                    <a:pt x="646412" y="947659"/>
                    <a:pt x="657766" y="944439"/>
                    <a:pt x="663826" y="935733"/>
                  </a:cubicBezTo>
                  <a:cubicBezTo>
                    <a:pt x="669765" y="927980"/>
                    <a:pt x="669765" y="917198"/>
                    <a:pt x="663826" y="909444"/>
                  </a:cubicBezTo>
                  <a:cubicBezTo>
                    <a:pt x="658211" y="900615"/>
                    <a:pt x="651837" y="892299"/>
                    <a:pt x="644776" y="884584"/>
                  </a:cubicBezTo>
                  <a:cubicBezTo>
                    <a:pt x="630679" y="869630"/>
                    <a:pt x="616201" y="855342"/>
                    <a:pt x="601533" y="840769"/>
                  </a:cubicBezTo>
                  <a:close/>
                </a:path>
              </a:pathLst>
            </a:custGeom>
            <a:solidFill>
              <a:srgbClr val="FFFFFF"/>
            </a:solidFill>
            <a:ln w="9525" cap="flat">
              <a:noFill/>
              <a:prstDash val="solid"/>
              <a:miter/>
            </a:ln>
          </p:spPr>
          <p:txBody>
            <a:bodyPr rtlCol="0" anchor="ctr"/>
            <a:lstStyle/>
            <a:p>
              <a:endParaRPr lang="en-US"/>
            </a:p>
          </p:txBody>
        </p:sp>
        <p:grpSp>
          <p:nvGrpSpPr>
            <p:cNvPr id="49" name="Graphic 7">
              <a:extLst>
                <a:ext uri="{FF2B5EF4-FFF2-40B4-BE49-F238E27FC236}">
                  <a16:creationId xmlns:a16="http://schemas.microsoft.com/office/drawing/2014/main" id="{444CB470-39CF-4853-8E8F-AEE556F518F2}"/>
                </a:ext>
              </a:extLst>
            </p:cNvPr>
            <p:cNvGrpSpPr/>
            <p:nvPr userDrawn="1"/>
          </p:nvGrpSpPr>
          <p:grpSpPr>
            <a:xfrm>
              <a:off x="3695614" y="3708162"/>
              <a:ext cx="1758219" cy="1349026"/>
              <a:chOff x="3695614" y="3708162"/>
              <a:chExt cx="1758219" cy="1349026"/>
            </a:xfrm>
            <a:solidFill>
              <a:srgbClr val="FFFFFF"/>
            </a:solidFill>
          </p:grpSpPr>
          <p:sp>
            <p:nvSpPr>
              <p:cNvPr id="59" name="Freeform: Shape 58">
                <a:extLst>
                  <a:ext uri="{FF2B5EF4-FFF2-40B4-BE49-F238E27FC236}">
                    <a16:creationId xmlns:a16="http://schemas.microsoft.com/office/drawing/2014/main" id="{E6C9F157-D562-484A-B9A1-867186D6D099}"/>
                  </a:ext>
                </a:extLst>
              </p:cNvPr>
              <p:cNvSpPr/>
              <p:nvPr/>
            </p:nvSpPr>
            <p:spPr>
              <a:xfrm>
                <a:off x="3827726" y="4904883"/>
                <a:ext cx="165544" cy="151830"/>
              </a:xfrm>
              <a:custGeom>
                <a:avLst/>
                <a:gdLst>
                  <a:gd name="connsiteX0" fmla="*/ 165764 w 165544"/>
                  <a:gd name="connsiteY0" fmla="*/ 148206 h 151830"/>
                  <a:gd name="connsiteX1" fmla="*/ 1267 w 165544"/>
                  <a:gd name="connsiteY1" fmla="*/ 151826 h 151830"/>
                  <a:gd name="connsiteX2" fmla="*/ 220 w 165544"/>
                  <a:gd name="connsiteY2" fmla="*/ 150302 h 151830"/>
                  <a:gd name="connsiteX3" fmla="*/ 69181 w 165544"/>
                  <a:gd name="connsiteY3" fmla="*/ -3 h 151830"/>
                  <a:gd name="connsiteX4" fmla="*/ 112138 w 165544"/>
                  <a:gd name="connsiteY4" fmla="*/ 22095 h 151830"/>
                  <a:gd name="connsiteX5" fmla="*/ 94708 w 165544"/>
                  <a:gd name="connsiteY5" fmla="*/ 55052 h 151830"/>
                  <a:gd name="connsiteX6" fmla="*/ 131284 w 165544"/>
                  <a:gd name="connsiteY6" fmla="*/ 106582 h 151830"/>
                  <a:gd name="connsiteX7" fmla="*/ 163383 w 165544"/>
                  <a:gd name="connsiteY7" fmla="*/ 102677 h 151830"/>
                  <a:gd name="connsiteX8" fmla="*/ 77467 w 165544"/>
                  <a:gd name="connsiteY8" fmla="*/ 82770 h 151830"/>
                  <a:gd name="connsiteX9" fmla="*/ 56893 w 165544"/>
                  <a:gd name="connsiteY9" fmla="*/ 116583 h 151830"/>
                  <a:gd name="connsiteX10" fmla="*/ 97946 w 165544"/>
                  <a:gd name="connsiteY10" fmla="*/ 111726 h 15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544" h="151830">
                    <a:moveTo>
                      <a:pt x="165764" y="148206"/>
                    </a:moveTo>
                    <a:cubicBezTo>
                      <a:pt x="153382" y="148206"/>
                      <a:pt x="39272" y="151921"/>
                      <a:pt x="1267" y="151826"/>
                    </a:cubicBezTo>
                    <a:lnTo>
                      <a:pt x="220" y="150302"/>
                    </a:lnTo>
                    <a:cubicBezTo>
                      <a:pt x="19270" y="108868"/>
                      <a:pt x="63847" y="13809"/>
                      <a:pt x="69181" y="-3"/>
                    </a:cubicBezTo>
                    <a:lnTo>
                      <a:pt x="112138" y="22095"/>
                    </a:lnTo>
                    <a:lnTo>
                      <a:pt x="94708" y="55052"/>
                    </a:lnTo>
                    <a:lnTo>
                      <a:pt x="131284" y="106582"/>
                    </a:lnTo>
                    <a:cubicBezTo>
                      <a:pt x="134713" y="106582"/>
                      <a:pt x="152524" y="104010"/>
                      <a:pt x="163383" y="102677"/>
                    </a:cubicBezTo>
                    <a:close/>
                    <a:moveTo>
                      <a:pt x="77467" y="82770"/>
                    </a:moveTo>
                    <a:cubicBezTo>
                      <a:pt x="70419" y="94104"/>
                      <a:pt x="62132" y="108773"/>
                      <a:pt x="56893" y="116583"/>
                    </a:cubicBezTo>
                    <a:cubicBezTo>
                      <a:pt x="68038" y="115440"/>
                      <a:pt x="85468" y="113345"/>
                      <a:pt x="97946" y="111726"/>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EB60F20-4A4C-4F3D-BD22-C178341BB81E}"/>
                  </a:ext>
                </a:extLst>
              </p:cNvPr>
              <p:cNvSpPr/>
              <p:nvPr/>
            </p:nvSpPr>
            <p:spPr>
              <a:xfrm>
                <a:off x="3742316" y="4752197"/>
                <a:ext cx="165134" cy="175164"/>
              </a:xfrm>
              <a:custGeom>
                <a:avLst/>
                <a:gdLst>
                  <a:gd name="connsiteX0" fmla="*/ 89725 w 165134"/>
                  <a:gd name="connsiteY0" fmla="*/ 103820 h 175164"/>
                  <a:gd name="connsiteX1" fmla="*/ 149923 w 165134"/>
                  <a:gd name="connsiteY1" fmla="*/ 81627 h 175164"/>
                  <a:gd name="connsiteX2" fmla="*/ 165354 w 165134"/>
                  <a:gd name="connsiteY2" fmla="*/ 125727 h 175164"/>
                  <a:gd name="connsiteX3" fmla="*/ 93631 w 165134"/>
                  <a:gd name="connsiteY3" fmla="*/ 150397 h 175164"/>
                  <a:gd name="connsiteX4" fmla="*/ 77343 w 165134"/>
                  <a:gd name="connsiteY4" fmla="*/ 156112 h 175164"/>
                  <a:gd name="connsiteX5" fmla="*/ 25146 w 165134"/>
                  <a:gd name="connsiteY5" fmla="*/ 175162 h 175164"/>
                  <a:gd name="connsiteX6" fmla="*/ 2762 w 165134"/>
                  <a:gd name="connsiteY6" fmla="*/ 102105 h 175164"/>
                  <a:gd name="connsiteX7" fmla="*/ 20383 w 165134"/>
                  <a:gd name="connsiteY7" fmla="*/ 44955 h 175164"/>
                  <a:gd name="connsiteX8" fmla="*/ 68866 w 165134"/>
                  <a:gd name="connsiteY8" fmla="*/ 56576 h 175164"/>
                  <a:gd name="connsiteX9" fmla="*/ 98107 w 165134"/>
                  <a:gd name="connsiteY9" fmla="*/ -3 h 175164"/>
                  <a:gd name="connsiteX10" fmla="*/ 138112 w 165134"/>
                  <a:gd name="connsiteY10" fmla="*/ 26667 h 175164"/>
                  <a:gd name="connsiteX11" fmla="*/ 83153 w 165134"/>
                  <a:gd name="connsiteY11" fmla="*/ 100010 h 175164"/>
                  <a:gd name="connsiteX12" fmla="*/ 45910 w 165134"/>
                  <a:gd name="connsiteY12" fmla="*/ 87532 h 175164"/>
                  <a:gd name="connsiteX13" fmla="*/ 37338 w 165134"/>
                  <a:gd name="connsiteY13" fmla="*/ 121822 h 17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34" h="175164">
                    <a:moveTo>
                      <a:pt x="89725" y="103820"/>
                    </a:moveTo>
                    <a:cubicBezTo>
                      <a:pt x="97250" y="101153"/>
                      <a:pt x="146875" y="83055"/>
                      <a:pt x="149923" y="81627"/>
                    </a:cubicBezTo>
                    <a:lnTo>
                      <a:pt x="165354" y="125727"/>
                    </a:lnTo>
                    <a:cubicBezTo>
                      <a:pt x="160306" y="126680"/>
                      <a:pt x="97726" y="148968"/>
                      <a:pt x="93631" y="150397"/>
                    </a:cubicBezTo>
                    <a:lnTo>
                      <a:pt x="77343" y="156112"/>
                    </a:lnTo>
                    <a:cubicBezTo>
                      <a:pt x="71437" y="158112"/>
                      <a:pt x="28670" y="173543"/>
                      <a:pt x="25146" y="175162"/>
                    </a:cubicBezTo>
                    <a:cubicBezTo>
                      <a:pt x="16258" y="151274"/>
                      <a:pt x="8784" y="126880"/>
                      <a:pt x="2762" y="102105"/>
                    </a:cubicBezTo>
                    <a:cubicBezTo>
                      <a:pt x="-3715" y="71530"/>
                      <a:pt x="2191" y="51718"/>
                      <a:pt x="20383" y="44955"/>
                    </a:cubicBezTo>
                    <a:cubicBezTo>
                      <a:pt x="36576" y="39240"/>
                      <a:pt x="52578" y="44955"/>
                      <a:pt x="68866" y="56576"/>
                    </a:cubicBezTo>
                    <a:cubicBezTo>
                      <a:pt x="73533" y="48289"/>
                      <a:pt x="93631" y="7332"/>
                      <a:pt x="98107" y="-3"/>
                    </a:cubicBezTo>
                    <a:lnTo>
                      <a:pt x="138112" y="26667"/>
                    </a:lnTo>
                    <a:cubicBezTo>
                      <a:pt x="132207" y="33811"/>
                      <a:pt x="90011" y="91628"/>
                      <a:pt x="83153" y="100010"/>
                    </a:cubicBezTo>
                    <a:cubicBezTo>
                      <a:pt x="74962" y="93152"/>
                      <a:pt x="59245" y="82865"/>
                      <a:pt x="45910" y="87532"/>
                    </a:cubicBezTo>
                    <a:cubicBezTo>
                      <a:pt x="36385" y="90771"/>
                      <a:pt x="30004" y="100391"/>
                      <a:pt x="37338" y="121822"/>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DA6C245F-B1D6-4596-94EE-9A14F9654229}"/>
                  </a:ext>
                </a:extLst>
              </p:cNvPr>
              <p:cNvSpPr/>
              <p:nvPr/>
            </p:nvSpPr>
            <p:spPr>
              <a:xfrm>
                <a:off x="3696567" y="4593511"/>
                <a:ext cx="165639" cy="154019"/>
              </a:xfrm>
              <a:custGeom>
                <a:avLst/>
                <a:gdLst>
                  <a:gd name="connsiteX0" fmla="*/ 156144 w 165639"/>
                  <a:gd name="connsiteY0" fmla="*/ 32287 h 154019"/>
                  <a:gd name="connsiteX1" fmla="*/ 89469 w 165639"/>
                  <a:gd name="connsiteY1" fmla="*/ 96486 h 154019"/>
                  <a:gd name="connsiteX2" fmla="*/ 93469 w 165639"/>
                  <a:gd name="connsiteY2" fmla="*/ 96486 h 154019"/>
                  <a:gd name="connsiteX3" fmla="*/ 160144 w 165639"/>
                  <a:gd name="connsiteY3" fmla="*/ 87627 h 154019"/>
                  <a:gd name="connsiteX4" fmla="*/ 165859 w 165639"/>
                  <a:gd name="connsiteY4" fmla="*/ 136110 h 154019"/>
                  <a:gd name="connsiteX5" fmla="*/ 100804 w 165639"/>
                  <a:gd name="connsiteY5" fmla="*/ 142872 h 154019"/>
                  <a:gd name="connsiteX6" fmla="*/ 78801 w 165639"/>
                  <a:gd name="connsiteY6" fmla="*/ 145539 h 154019"/>
                  <a:gd name="connsiteX7" fmla="*/ 13936 w 165639"/>
                  <a:gd name="connsiteY7" fmla="*/ 154017 h 154019"/>
                  <a:gd name="connsiteX8" fmla="*/ 8221 w 165639"/>
                  <a:gd name="connsiteY8" fmla="*/ 105534 h 154019"/>
                  <a:gd name="connsiteX9" fmla="*/ 71181 w 165639"/>
                  <a:gd name="connsiteY9" fmla="*/ 99153 h 154019"/>
                  <a:gd name="connsiteX10" fmla="*/ 77182 w 165639"/>
                  <a:gd name="connsiteY10" fmla="*/ 98391 h 154019"/>
                  <a:gd name="connsiteX11" fmla="*/ 220 w 165639"/>
                  <a:gd name="connsiteY11" fmla="*/ 50766 h 154019"/>
                  <a:gd name="connsiteX12" fmla="*/ 26604 w 165639"/>
                  <a:gd name="connsiteY12" fmla="*/ 12666 h 154019"/>
                  <a:gd name="connsiteX13" fmla="*/ 77182 w 165639"/>
                  <a:gd name="connsiteY13" fmla="*/ 51432 h 154019"/>
                  <a:gd name="connsiteX14" fmla="*/ 120235 w 165639"/>
                  <a:gd name="connsiteY14" fmla="*/ -3 h 15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639" h="154019">
                    <a:moveTo>
                      <a:pt x="156144" y="32287"/>
                    </a:moveTo>
                    <a:cubicBezTo>
                      <a:pt x="152620" y="36002"/>
                      <a:pt x="111757" y="76293"/>
                      <a:pt x="89469" y="96486"/>
                    </a:cubicBezTo>
                    <a:lnTo>
                      <a:pt x="93469" y="96486"/>
                    </a:lnTo>
                    <a:cubicBezTo>
                      <a:pt x="109471" y="94581"/>
                      <a:pt x="156049" y="88485"/>
                      <a:pt x="160144" y="87627"/>
                    </a:cubicBezTo>
                    <a:lnTo>
                      <a:pt x="165859" y="136110"/>
                    </a:lnTo>
                    <a:cubicBezTo>
                      <a:pt x="159763" y="136110"/>
                      <a:pt x="124521" y="140110"/>
                      <a:pt x="100804" y="142872"/>
                    </a:cubicBezTo>
                    <a:lnTo>
                      <a:pt x="78801" y="145539"/>
                    </a:lnTo>
                    <a:cubicBezTo>
                      <a:pt x="60608" y="147635"/>
                      <a:pt x="18698" y="153445"/>
                      <a:pt x="13936" y="154017"/>
                    </a:cubicBezTo>
                    <a:lnTo>
                      <a:pt x="8221" y="105534"/>
                    </a:lnTo>
                    <a:cubicBezTo>
                      <a:pt x="11554" y="105534"/>
                      <a:pt x="53083" y="101248"/>
                      <a:pt x="71181" y="99153"/>
                    </a:cubicBezTo>
                    <a:lnTo>
                      <a:pt x="77182" y="98391"/>
                    </a:lnTo>
                    <a:cubicBezTo>
                      <a:pt x="54988" y="85056"/>
                      <a:pt x="5935" y="54480"/>
                      <a:pt x="220" y="50766"/>
                    </a:cubicBezTo>
                    <a:lnTo>
                      <a:pt x="26604" y="12666"/>
                    </a:lnTo>
                    <a:cubicBezTo>
                      <a:pt x="36129" y="19619"/>
                      <a:pt x="63942" y="41241"/>
                      <a:pt x="77182" y="51432"/>
                    </a:cubicBezTo>
                    <a:cubicBezTo>
                      <a:pt x="84611" y="42955"/>
                      <a:pt x="112329" y="9522"/>
                      <a:pt x="120235" y="-3"/>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4FAE4B90-A406-4455-BFCD-D39AA83421DD}"/>
                  </a:ext>
                </a:extLst>
              </p:cNvPr>
              <p:cNvSpPr/>
              <p:nvPr/>
            </p:nvSpPr>
            <p:spPr>
              <a:xfrm>
                <a:off x="3695614" y="4412821"/>
                <a:ext cx="167354" cy="176307"/>
              </a:xfrm>
              <a:custGeom>
                <a:avLst/>
                <a:gdLst>
                  <a:gd name="connsiteX0" fmla="*/ 131284 w 167354"/>
                  <a:gd name="connsiteY0" fmla="*/ 176305 h 176307"/>
                  <a:gd name="connsiteX1" fmla="*/ 220 w 167354"/>
                  <a:gd name="connsiteY1" fmla="*/ 76959 h 176307"/>
                  <a:gd name="connsiteX2" fmla="*/ 220 w 167354"/>
                  <a:gd name="connsiteY2" fmla="*/ 74959 h 176307"/>
                  <a:gd name="connsiteX3" fmla="*/ 147667 w 167354"/>
                  <a:gd name="connsiteY3" fmla="*/ -3 h 176307"/>
                  <a:gd name="connsiteX4" fmla="*/ 167574 w 167354"/>
                  <a:gd name="connsiteY4" fmla="*/ 43908 h 176307"/>
                  <a:gd name="connsiteX5" fmla="*/ 133189 w 167354"/>
                  <a:gd name="connsiteY5" fmla="*/ 59148 h 176307"/>
                  <a:gd name="connsiteX6" fmla="*/ 129950 w 167354"/>
                  <a:gd name="connsiteY6" fmla="*/ 122203 h 176307"/>
                  <a:gd name="connsiteX7" fmla="*/ 157477 w 167354"/>
                  <a:gd name="connsiteY7" fmla="*/ 139158 h 176307"/>
                  <a:gd name="connsiteX8" fmla="*/ 102709 w 167354"/>
                  <a:gd name="connsiteY8" fmla="*/ 70197 h 176307"/>
                  <a:gd name="connsiteX9" fmla="*/ 65656 w 167354"/>
                  <a:gd name="connsiteY9" fmla="*/ 83817 h 176307"/>
                  <a:gd name="connsiteX10" fmla="*/ 100804 w 167354"/>
                  <a:gd name="connsiteY10" fmla="*/ 105534 h 17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354" h="176307">
                    <a:moveTo>
                      <a:pt x="131284" y="176305"/>
                    </a:moveTo>
                    <a:cubicBezTo>
                      <a:pt x="121759" y="168876"/>
                      <a:pt x="29938" y="100677"/>
                      <a:pt x="220" y="76959"/>
                    </a:cubicBezTo>
                    <a:lnTo>
                      <a:pt x="220" y="74959"/>
                    </a:lnTo>
                    <a:cubicBezTo>
                      <a:pt x="40606" y="54004"/>
                      <a:pt x="134808" y="7522"/>
                      <a:pt x="147667" y="-3"/>
                    </a:cubicBezTo>
                    <a:lnTo>
                      <a:pt x="167574" y="43908"/>
                    </a:lnTo>
                    <a:lnTo>
                      <a:pt x="133189" y="59148"/>
                    </a:lnTo>
                    <a:lnTo>
                      <a:pt x="129950" y="122203"/>
                    </a:lnTo>
                    <a:cubicBezTo>
                      <a:pt x="132712" y="124203"/>
                      <a:pt x="148143" y="133443"/>
                      <a:pt x="157477" y="139158"/>
                    </a:cubicBezTo>
                    <a:close/>
                    <a:moveTo>
                      <a:pt x="102709" y="70197"/>
                    </a:moveTo>
                    <a:cubicBezTo>
                      <a:pt x="90231" y="74769"/>
                      <a:pt x="74610" y="81055"/>
                      <a:pt x="65656" y="83817"/>
                    </a:cubicBezTo>
                    <a:cubicBezTo>
                      <a:pt x="75181" y="89913"/>
                      <a:pt x="89755" y="98867"/>
                      <a:pt x="100804" y="10553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9C36EA9B-EFB0-4172-8BAA-9A4B8124866A}"/>
                  </a:ext>
                </a:extLst>
              </p:cNvPr>
              <p:cNvSpPr/>
              <p:nvPr/>
            </p:nvSpPr>
            <p:spPr>
              <a:xfrm>
                <a:off x="3725809" y="4206700"/>
                <a:ext cx="192405" cy="198691"/>
              </a:xfrm>
              <a:custGeom>
                <a:avLst/>
                <a:gdLst>
                  <a:gd name="connsiteX0" fmla="*/ 138904 w 192405"/>
                  <a:gd name="connsiteY0" fmla="*/ 198689 h 198691"/>
                  <a:gd name="connsiteX1" fmla="*/ 886 w 192405"/>
                  <a:gd name="connsiteY1" fmla="*/ 139253 h 198691"/>
                  <a:gd name="connsiteX2" fmla="*/ 220 w 192405"/>
                  <a:gd name="connsiteY2" fmla="*/ 136872 h 198691"/>
                  <a:gd name="connsiteX3" fmla="*/ 109471 w 192405"/>
                  <a:gd name="connsiteY3" fmla="*/ 65720 h 198691"/>
                  <a:gd name="connsiteX4" fmla="*/ 37272 w 192405"/>
                  <a:gd name="connsiteY4" fmla="*/ 39812 h 198691"/>
                  <a:gd name="connsiteX5" fmla="*/ 52988 w 192405"/>
                  <a:gd name="connsiteY5" fmla="*/ -3 h 198691"/>
                  <a:gd name="connsiteX6" fmla="*/ 192625 w 192405"/>
                  <a:gd name="connsiteY6" fmla="*/ 60386 h 198691"/>
                  <a:gd name="connsiteX7" fmla="*/ 192625 w 192405"/>
                  <a:gd name="connsiteY7" fmla="*/ 62767 h 198691"/>
                  <a:gd name="connsiteX8" fmla="*/ 82897 w 192405"/>
                  <a:gd name="connsiteY8" fmla="*/ 133252 h 198691"/>
                  <a:gd name="connsiteX9" fmla="*/ 154525 w 192405"/>
                  <a:gd name="connsiteY9" fmla="*/ 158970 h 19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05" h="198691">
                    <a:moveTo>
                      <a:pt x="138904" y="198689"/>
                    </a:moveTo>
                    <a:cubicBezTo>
                      <a:pt x="125378" y="192402"/>
                      <a:pt x="26318" y="151064"/>
                      <a:pt x="886" y="139253"/>
                    </a:cubicBezTo>
                    <a:lnTo>
                      <a:pt x="220" y="136872"/>
                    </a:lnTo>
                    <a:cubicBezTo>
                      <a:pt x="30890" y="116393"/>
                      <a:pt x="101851" y="70768"/>
                      <a:pt x="109471" y="65720"/>
                    </a:cubicBezTo>
                    <a:cubicBezTo>
                      <a:pt x="98613" y="61719"/>
                      <a:pt x="45749" y="43050"/>
                      <a:pt x="37272" y="39812"/>
                    </a:cubicBezTo>
                    <a:lnTo>
                      <a:pt x="52988" y="-3"/>
                    </a:lnTo>
                    <a:cubicBezTo>
                      <a:pt x="80515" y="12475"/>
                      <a:pt x="164907" y="48956"/>
                      <a:pt x="192625" y="60386"/>
                    </a:cubicBezTo>
                    <a:lnTo>
                      <a:pt x="192625" y="62767"/>
                    </a:lnTo>
                    <a:cubicBezTo>
                      <a:pt x="168622" y="80769"/>
                      <a:pt x="86326" y="131252"/>
                      <a:pt x="82897" y="133252"/>
                    </a:cubicBezTo>
                    <a:cubicBezTo>
                      <a:pt x="90993" y="136205"/>
                      <a:pt x="147952" y="156874"/>
                      <a:pt x="154525" y="158970"/>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089D2BD-AEDA-48DC-A92F-43B2D59ED09B}"/>
                  </a:ext>
                </a:extLst>
              </p:cNvPr>
              <p:cNvSpPr/>
              <p:nvPr/>
            </p:nvSpPr>
            <p:spPr>
              <a:xfrm>
                <a:off x="3827166" y="4091924"/>
                <a:ext cx="127017" cy="142970"/>
              </a:xfrm>
              <a:custGeom>
                <a:avLst/>
                <a:gdLst>
                  <a:gd name="connsiteX0" fmla="*/ 77837 w 127017"/>
                  <a:gd name="connsiteY0" fmla="*/ 129061 h 142970"/>
                  <a:gd name="connsiteX1" fmla="*/ 87362 w 127017"/>
                  <a:gd name="connsiteY1" fmla="*/ 85056 h 142970"/>
                  <a:gd name="connsiteX2" fmla="*/ 62597 w 127017"/>
                  <a:gd name="connsiteY2" fmla="*/ 94009 h 142970"/>
                  <a:gd name="connsiteX3" fmla="*/ 17353 w 127017"/>
                  <a:gd name="connsiteY3" fmla="*/ 99629 h 142970"/>
                  <a:gd name="connsiteX4" fmla="*/ 16115 w 127017"/>
                  <a:gd name="connsiteY4" fmla="*/ -3 h 142970"/>
                  <a:gd name="connsiteX5" fmla="*/ 48881 w 127017"/>
                  <a:gd name="connsiteY5" fmla="*/ 13523 h 142970"/>
                  <a:gd name="connsiteX6" fmla="*/ 39356 w 127017"/>
                  <a:gd name="connsiteY6" fmla="*/ 53623 h 142970"/>
                  <a:gd name="connsiteX7" fmla="*/ 62692 w 127017"/>
                  <a:gd name="connsiteY7" fmla="*/ 44098 h 142970"/>
                  <a:gd name="connsiteX8" fmla="*/ 106698 w 127017"/>
                  <a:gd name="connsiteY8" fmla="*/ 36954 h 142970"/>
                  <a:gd name="connsiteX9" fmla="*/ 111555 w 127017"/>
                  <a:gd name="connsiteY9" fmla="*/ 142968 h 14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17" h="142970">
                    <a:moveTo>
                      <a:pt x="77837" y="129061"/>
                    </a:moveTo>
                    <a:cubicBezTo>
                      <a:pt x="88981" y="112107"/>
                      <a:pt x="95839" y="90199"/>
                      <a:pt x="87362" y="85056"/>
                    </a:cubicBezTo>
                    <a:cubicBezTo>
                      <a:pt x="83742" y="82865"/>
                      <a:pt x="79742" y="85056"/>
                      <a:pt x="62597" y="94009"/>
                    </a:cubicBezTo>
                    <a:cubicBezTo>
                      <a:pt x="49262" y="101248"/>
                      <a:pt x="32403" y="108773"/>
                      <a:pt x="17353" y="99629"/>
                    </a:cubicBezTo>
                    <a:cubicBezTo>
                      <a:pt x="-2649" y="87342"/>
                      <a:pt x="-7698" y="47527"/>
                      <a:pt x="16115" y="-3"/>
                    </a:cubicBezTo>
                    <a:lnTo>
                      <a:pt x="48881" y="13523"/>
                    </a:lnTo>
                    <a:cubicBezTo>
                      <a:pt x="35165" y="35811"/>
                      <a:pt x="31641" y="49146"/>
                      <a:pt x="39356" y="53623"/>
                    </a:cubicBezTo>
                    <a:cubicBezTo>
                      <a:pt x="43642" y="56290"/>
                      <a:pt x="49833" y="52194"/>
                      <a:pt x="62692" y="44098"/>
                    </a:cubicBezTo>
                    <a:cubicBezTo>
                      <a:pt x="73170" y="37526"/>
                      <a:pt x="90600" y="27048"/>
                      <a:pt x="106698" y="36954"/>
                    </a:cubicBezTo>
                    <a:cubicBezTo>
                      <a:pt x="126319" y="49051"/>
                      <a:pt x="138702" y="84579"/>
                      <a:pt x="111555" y="142968"/>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79B46F3-ED8D-4849-890A-5CF24D1131FB}"/>
                  </a:ext>
                </a:extLst>
              </p:cNvPr>
              <p:cNvSpPr/>
              <p:nvPr/>
            </p:nvSpPr>
            <p:spPr>
              <a:xfrm>
                <a:off x="3922214" y="3983530"/>
                <a:ext cx="164496" cy="159353"/>
              </a:xfrm>
              <a:custGeom>
                <a:avLst/>
                <a:gdLst>
                  <a:gd name="connsiteX0" fmla="*/ 46606 w 164496"/>
                  <a:gd name="connsiteY0" fmla="*/ 159351 h 159353"/>
                  <a:gd name="connsiteX1" fmla="*/ 220 w 164496"/>
                  <a:gd name="connsiteY1" fmla="*/ 1617 h 159353"/>
                  <a:gd name="connsiteX2" fmla="*/ 1648 w 164496"/>
                  <a:gd name="connsiteY2" fmla="*/ -3 h 159353"/>
                  <a:gd name="connsiteX3" fmla="*/ 164716 w 164496"/>
                  <a:gd name="connsiteY3" fmla="*/ 27525 h 159353"/>
                  <a:gd name="connsiteX4" fmla="*/ 154620 w 164496"/>
                  <a:gd name="connsiteY4" fmla="*/ 74578 h 159353"/>
                  <a:gd name="connsiteX5" fmla="*/ 118139 w 164496"/>
                  <a:gd name="connsiteY5" fmla="*/ 66482 h 159353"/>
                  <a:gd name="connsiteX6" fmla="*/ 78039 w 164496"/>
                  <a:gd name="connsiteY6" fmla="*/ 115250 h 159353"/>
                  <a:gd name="connsiteX7" fmla="*/ 90040 w 164496"/>
                  <a:gd name="connsiteY7" fmla="*/ 145158 h 159353"/>
                  <a:gd name="connsiteX8" fmla="*/ 86707 w 164496"/>
                  <a:gd name="connsiteY8" fmla="*/ 57052 h 159353"/>
                  <a:gd name="connsiteX9" fmla="*/ 48607 w 164496"/>
                  <a:gd name="connsiteY9" fmla="*/ 46003 h 159353"/>
                  <a:gd name="connsiteX10" fmla="*/ 63942 w 164496"/>
                  <a:gd name="connsiteY10" fmla="*/ 84103 h 1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96" h="159353">
                    <a:moveTo>
                      <a:pt x="46606" y="159351"/>
                    </a:moveTo>
                    <a:cubicBezTo>
                      <a:pt x="42987" y="147730"/>
                      <a:pt x="10030" y="38193"/>
                      <a:pt x="220" y="1617"/>
                    </a:cubicBezTo>
                    <a:lnTo>
                      <a:pt x="1648" y="-3"/>
                    </a:lnTo>
                    <a:cubicBezTo>
                      <a:pt x="46606" y="7236"/>
                      <a:pt x="149953" y="25905"/>
                      <a:pt x="164716" y="27525"/>
                    </a:cubicBezTo>
                    <a:lnTo>
                      <a:pt x="154620" y="74578"/>
                    </a:lnTo>
                    <a:lnTo>
                      <a:pt x="118139" y="66482"/>
                    </a:lnTo>
                    <a:lnTo>
                      <a:pt x="78039" y="115250"/>
                    </a:lnTo>
                    <a:cubicBezTo>
                      <a:pt x="79087" y="118488"/>
                      <a:pt x="85945" y="135062"/>
                      <a:pt x="90040" y="145158"/>
                    </a:cubicBezTo>
                    <a:close/>
                    <a:moveTo>
                      <a:pt x="86707" y="57052"/>
                    </a:moveTo>
                    <a:cubicBezTo>
                      <a:pt x="73943" y="53242"/>
                      <a:pt x="57655" y="49051"/>
                      <a:pt x="48607" y="46003"/>
                    </a:cubicBezTo>
                    <a:cubicBezTo>
                      <a:pt x="52607" y="56481"/>
                      <a:pt x="58989" y="72387"/>
                      <a:pt x="63942" y="84103"/>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285A4B-1113-4B88-BA5C-8C78749E16CF}"/>
                  </a:ext>
                </a:extLst>
              </p:cNvPr>
              <p:cNvSpPr/>
              <p:nvPr/>
            </p:nvSpPr>
            <p:spPr>
              <a:xfrm>
                <a:off x="4040169" y="3851418"/>
                <a:ext cx="119259" cy="168401"/>
              </a:xfrm>
              <a:custGeom>
                <a:avLst/>
                <a:gdLst>
                  <a:gd name="connsiteX0" fmla="*/ 50857 w 119259"/>
                  <a:gd name="connsiteY0" fmla="*/ 142872 h 168401"/>
                  <a:gd name="connsiteX1" fmla="*/ 76384 w 119259"/>
                  <a:gd name="connsiteY1" fmla="*/ 105630 h 168401"/>
                  <a:gd name="connsiteX2" fmla="*/ 50095 w 119259"/>
                  <a:gd name="connsiteY2" fmla="*/ 104677 h 168401"/>
                  <a:gd name="connsiteX3" fmla="*/ 6090 w 119259"/>
                  <a:gd name="connsiteY3" fmla="*/ 92866 h 168401"/>
                  <a:gd name="connsiteX4" fmla="*/ 42475 w 119259"/>
                  <a:gd name="connsiteY4" fmla="*/ -3 h 168401"/>
                  <a:gd name="connsiteX5" fmla="*/ 67716 w 119259"/>
                  <a:gd name="connsiteY5" fmla="*/ 24858 h 168401"/>
                  <a:gd name="connsiteX6" fmla="*/ 43428 w 119259"/>
                  <a:gd name="connsiteY6" fmla="*/ 58386 h 168401"/>
                  <a:gd name="connsiteX7" fmla="*/ 68574 w 119259"/>
                  <a:gd name="connsiteY7" fmla="*/ 58386 h 168401"/>
                  <a:gd name="connsiteX8" fmla="*/ 112103 w 119259"/>
                  <a:gd name="connsiteY8" fmla="*/ 68387 h 168401"/>
                  <a:gd name="connsiteX9" fmla="*/ 76384 w 119259"/>
                  <a:gd name="connsiteY9" fmla="*/ 168399 h 16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259" h="168401">
                    <a:moveTo>
                      <a:pt x="50857" y="142872"/>
                    </a:moveTo>
                    <a:cubicBezTo>
                      <a:pt x="67621" y="131347"/>
                      <a:pt x="82194" y="113631"/>
                      <a:pt x="76384" y="105630"/>
                    </a:cubicBezTo>
                    <a:cubicBezTo>
                      <a:pt x="73908" y="102296"/>
                      <a:pt x="69526" y="102391"/>
                      <a:pt x="50095" y="104677"/>
                    </a:cubicBezTo>
                    <a:cubicBezTo>
                      <a:pt x="35046" y="106392"/>
                      <a:pt x="16472" y="107058"/>
                      <a:pt x="6090" y="92866"/>
                    </a:cubicBezTo>
                    <a:cubicBezTo>
                      <a:pt x="-7817" y="73816"/>
                      <a:pt x="2470" y="35145"/>
                      <a:pt x="42475" y="-3"/>
                    </a:cubicBezTo>
                    <a:lnTo>
                      <a:pt x="67716" y="24858"/>
                    </a:lnTo>
                    <a:cubicBezTo>
                      <a:pt x="46571" y="40383"/>
                      <a:pt x="38284" y="51242"/>
                      <a:pt x="43428" y="58386"/>
                    </a:cubicBezTo>
                    <a:cubicBezTo>
                      <a:pt x="46380" y="62386"/>
                      <a:pt x="53619" y="60957"/>
                      <a:pt x="68574" y="58386"/>
                    </a:cubicBezTo>
                    <a:cubicBezTo>
                      <a:pt x="80766" y="56195"/>
                      <a:pt x="100863" y="53147"/>
                      <a:pt x="112103" y="68387"/>
                    </a:cubicBezTo>
                    <a:cubicBezTo>
                      <a:pt x="125724" y="86865"/>
                      <a:pt x="124009" y="124775"/>
                      <a:pt x="76384" y="168399"/>
                    </a:cubicBezTo>
                    <a:close/>
                  </a:path>
                </a:pathLst>
              </a:custGeom>
              <a:solidFill>
                <a:srgbClr val="FFFFF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8A20801-ACF0-45BF-B774-7E1F1198C9DE}"/>
                  </a:ext>
                </a:extLst>
              </p:cNvPr>
              <p:cNvSpPr/>
              <p:nvPr/>
            </p:nvSpPr>
            <p:spPr>
              <a:xfrm>
                <a:off x="4273877" y="3735594"/>
                <a:ext cx="168592" cy="169830"/>
              </a:xfrm>
              <a:custGeom>
                <a:avLst/>
                <a:gdLst>
                  <a:gd name="connsiteX0" fmla="*/ 220 w 168592"/>
                  <a:gd name="connsiteY0" fmla="*/ 160208 h 169830"/>
                  <a:gd name="connsiteX1" fmla="*/ 40034 w 168592"/>
                  <a:gd name="connsiteY1" fmla="*/ 569 h 169830"/>
                  <a:gd name="connsiteX2" fmla="*/ 42034 w 168592"/>
                  <a:gd name="connsiteY2" fmla="*/ -3 h 169830"/>
                  <a:gd name="connsiteX3" fmla="*/ 168812 w 168592"/>
                  <a:gd name="connsiteY3" fmla="*/ 106106 h 169830"/>
                  <a:gd name="connsiteX4" fmla="*/ 136332 w 168592"/>
                  <a:gd name="connsiteY4" fmla="*/ 141634 h 169830"/>
                  <a:gd name="connsiteX5" fmla="*/ 108805 w 168592"/>
                  <a:gd name="connsiteY5" fmla="*/ 116107 h 169830"/>
                  <a:gd name="connsiteX6" fmla="*/ 49464 w 168592"/>
                  <a:gd name="connsiteY6" fmla="*/ 137919 h 169830"/>
                  <a:gd name="connsiteX7" fmla="*/ 44797 w 168592"/>
                  <a:gd name="connsiteY7" fmla="*/ 169828 h 169830"/>
                  <a:gd name="connsiteX8" fmla="*/ 86611 w 168592"/>
                  <a:gd name="connsiteY8" fmla="*/ 92199 h 169830"/>
                  <a:gd name="connsiteX9" fmla="*/ 59370 w 168592"/>
                  <a:gd name="connsiteY9" fmla="*/ 63624 h 169830"/>
                  <a:gd name="connsiteX10" fmla="*/ 53274 w 168592"/>
                  <a:gd name="connsiteY10" fmla="*/ 104582 h 1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592" h="169830">
                    <a:moveTo>
                      <a:pt x="220" y="160208"/>
                    </a:moveTo>
                    <a:cubicBezTo>
                      <a:pt x="3077" y="148111"/>
                      <a:pt x="29938" y="37240"/>
                      <a:pt x="40034" y="569"/>
                    </a:cubicBezTo>
                    <a:lnTo>
                      <a:pt x="42034" y="-3"/>
                    </a:lnTo>
                    <a:cubicBezTo>
                      <a:pt x="77086" y="28953"/>
                      <a:pt x="157001" y="97248"/>
                      <a:pt x="168812" y="106106"/>
                    </a:cubicBezTo>
                    <a:lnTo>
                      <a:pt x="136332" y="141634"/>
                    </a:lnTo>
                    <a:lnTo>
                      <a:pt x="108805" y="116107"/>
                    </a:lnTo>
                    <a:lnTo>
                      <a:pt x="49464" y="137919"/>
                    </a:lnTo>
                    <a:cubicBezTo>
                      <a:pt x="48797" y="141253"/>
                      <a:pt x="46320" y="159065"/>
                      <a:pt x="44797" y="169828"/>
                    </a:cubicBezTo>
                    <a:close/>
                    <a:moveTo>
                      <a:pt x="86611" y="92199"/>
                    </a:moveTo>
                    <a:cubicBezTo>
                      <a:pt x="77086" y="82674"/>
                      <a:pt x="65561" y="70578"/>
                      <a:pt x="59370" y="63624"/>
                    </a:cubicBezTo>
                    <a:cubicBezTo>
                      <a:pt x="57560" y="74769"/>
                      <a:pt x="55084" y="92199"/>
                      <a:pt x="53274" y="104582"/>
                    </a:cubicBezTo>
                    <a:close/>
                  </a:path>
                </a:pathLst>
              </a:custGeom>
              <a:solidFill>
                <a:srgbClr val="FFFFFF"/>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EC377B7-5FB4-4B75-BE06-6FC83B68D047}"/>
                  </a:ext>
                </a:extLst>
              </p:cNvPr>
              <p:cNvSpPr/>
              <p:nvPr/>
            </p:nvSpPr>
            <p:spPr>
              <a:xfrm>
                <a:off x="4454281" y="3708162"/>
                <a:ext cx="149732" cy="150971"/>
              </a:xfrm>
              <a:custGeom>
                <a:avLst/>
                <a:gdLst>
                  <a:gd name="connsiteX0" fmla="*/ 52797 w 149732"/>
                  <a:gd name="connsiteY0" fmla="*/ 83818 h 150971"/>
                  <a:gd name="connsiteX1" fmla="*/ 58322 w 149732"/>
                  <a:gd name="connsiteY1" fmla="*/ 147730 h 150971"/>
                  <a:gd name="connsiteX2" fmla="*/ 11649 w 149732"/>
                  <a:gd name="connsiteY2" fmla="*/ 150969 h 150971"/>
                  <a:gd name="connsiteX3" fmla="*/ 6792 w 149732"/>
                  <a:gd name="connsiteY3" fmla="*/ 75340 h 150971"/>
                  <a:gd name="connsiteX4" fmla="*/ 5172 w 149732"/>
                  <a:gd name="connsiteY4" fmla="*/ 58195 h 150971"/>
                  <a:gd name="connsiteX5" fmla="*/ 220 w 149732"/>
                  <a:gd name="connsiteY5" fmla="*/ 2665 h 150971"/>
                  <a:gd name="connsiteX6" fmla="*/ 76991 w 149732"/>
                  <a:gd name="connsiteY6" fmla="*/ 188 h 150971"/>
                  <a:gd name="connsiteX7" fmla="*/ 127093 w 149732"/>
                  <a:gd name="connsiteY7" fmla="*/ 32192 h 150971"/>
                  <a:gd name="connsiteX8" fmla="*/ 103089 w 149732"/>
                  <a:gd name="connsiteY8" fmla="*/ 75817 h 150971"/>
                  <a:gd name="connsiteX9" fmla="*/ 149952 w 149732"/>
                  <a:gd name="connsiteY9" fmla="*/ 118965 h 150971"/>
                  <a:gd name="connsiteX10" fmla="*/ 113758 w 149732"/>
                  <a:gd name="connsiteY10" fmla="*/ 150493 h 150971"/>
                  <a:gd name="connsiteX11" fmla="*/ 57465 w 149732"/>
                  <a:gd name="connsiteY11" fmla="*/ 78198 h 150971"/>
                  <a:gd name="connsiteX12" fmla="*/ 79277 w 149732"/>
                  <a:gd name="connsiteY12" fmla="*/ 45622 h 150971"/>
                  <a:gd name="connsiteX13" fmla="*/ 48511 w 149732"/>
                  <a:gd name="connsiteY13" fmla="*/ 28287 h 15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32" h="150971">
                    <a:moveTo>
                      <a:pt x="52797" y="83818"/>
                    </a:moveTo>
                    <a:cubicBezTo>
                      <a:pt x="53369" y="91819"/>
                      <a:pt x="57655" y="144587"/>
                      <a:pt x="58322" y="147730"/>
                    </a:cubicBezTo>
                    <a:lnTo>
                      <a:pt x="11649" y="150969"/>
                    </a:lnTo>
                    <a:cubicBezTo>
                      <a:pt x="12221" y="145921"/>
                      <a:pt x="7077" y="79722"/>
                      <a:pt x="6792" y="75340"/>
                    </a:cubicBezTo>
                    <a:lnTo>
                      <a:pt x="5172" y="58195"/>
                    </a:lnTo>
                    <a:cubicBezTo>
                      <a:pt x="5172" y="51909"/>
                      <a:pt x="1172" y="6570"/>
                      <a:pt x="220" y="2665"/>
                    </a:cubicBezTo>
                    <a:cubicBezTo>
                      <a:pt x="25744" y="412"/>
                      <a:pt x="51374" y="-415"/>
                      <a:pt x="76991" y="188"/>
                    </a:cubicBezTo>
                    <a:cubicBezTo>
                      <a:pt x="108138" y="1998"/>
                      <a:pt x="125759" y="12952"/>
                      <a:pt x="127093" y="32192"/>
                    </a:cubicBezTo>
                    <a:cubicBezTo>
                      <a:pt x="128331" y="49337"/>
                      <a:pt x="118520" y="63244"/>
                      <a:pt x="103089" y="75817"/>
                    </a:cubicBezTo>
                    <a:cubicBezTo>
                      <a:pt x="109852" y="82579"/>
                      <a:pt x="144142" y="112678"/>
                      <a:pt x="149952" y="118965"/>
                    </a:cubicBezTo>
                    <a:lnTo>
                      <a:pt x="113758" y="150493"/>
                    </a:lnTo>
                    <a:cubicBezTo>
                      <a:pt x="108423" y="142873"/>
                      <a:pt x="63751" y="87056"/>
                      <a:pt x="57465" y="78198"/>
                    </a:cubicBezTo>
                    <a:cubicBezTo>
                      <a:pt x="66228" y="72102"/>
                      <a:pt x="80325" y="59624"/>
                      <a:pt x="79277" y="45622"/>
                    </a:cubicBezTo>
                    <a:cubicBezTo>
                      <a:pt x="78610" y="36097"/>
                      <a:pt x="71085" y="26572"/>
                      <a:pt x="48511" y="28287"/>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C3793C2-9588-4312-95FD-F077D1819DF8}"/>
                  </a:ext>
                </a:extLst>
              </p:cNvPr>
              <p:cNvSpPr/>
              <p:nvPr/>
            </p:nvSpPr>
            <p:spPr>
              <a:xfrm>
                <a:off x="4615106" y="3713401"/>
                <a:ext cx="118828" cy="154496"/>
              </a:xfrm>
              <a:custGeom>
                <a:avLst/>
                <a:gdLst>
                  <a:gd name="connsiteX0" fmla="*/ 111047 w 118828"/>
                  <a:gd name="connsiteY0" fmla="*/ 154493 h 154496"/>
                  <a:gd name="connsiteX1" fmla="*/ 86282 w 118828"/>
                  <a:gd name="connsiteY1" fmla="*/ 153064 h 154496"/>
                  <a:gd name="connsiteX2" fmla="*/ 557 w 118828"/>
                  <a:gd name="connsiteY2" fmla="*/ 78769 h 154496"/>
                  <a:gd name="connsiteX3" fmla="*/ 114857 w 118828"/>
                  <a:gd name="connsiteY3" fmla="*/ -3 h 154496"/>
                  <a:gd name="connsiteX4" fmla="*/ 119048 w 118828"/>
                  <a:gd name="connsiteY4" fmla="*/ 41050 h 154496"/>
                  <a:gd name="connsiteX5" fmla="*/ 51611 w 118828"/>
                  <a:gd name="connsiteY5" fmla="*/ 79912 h 154496"/>
                  <a:gd name="connsiteX6" fmla="*/ 93045 w 118828"/>
                  <a:gd name="connsiteY6" fmla="*/ 114678 h 154496"/>
                  <a:gd name="connsiteX7" fmla="*/ 113142 w 118828"/>
                  <a:gd name="connsiteY7" fmla="*/ 116202 h 15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28" h="154496">
                    <a:moveTo>
                      <a:pt x="111047" y="154493"/>
                    </a:moveTo>
                    <a:cubicBezTo>
                      <a:pt x="102770" y="154523"/>
                      <a:pt x="94502" y="154046"/>
                      <a:pt x="86282" y="153064"/>
                    </a:cubicBezTo>
                    <a:cubicBezTo>
                      <a:pt x="18083" y="144492"/>
                      <a:pt x="-2777" y="106582"/>
                      <a:pt x="557" y="78769"/>
                    </a:cubicBezTo>
                    <a:cubicBezTo>
                      <a:pt x="4938" y="44193"/>
                      <a:pt x="41610" y="6379"/>
                      <a:pt x="114857" y="-3"/>
                    </a:cubicBezTo>
                    <a:lnTo>
                      <a:pt x="119048" y="41050"/>
                    </a:lnTo>
                    <a:cubicBezTo>
                      <a:pt x="74090" y="43431"/>
                      <a:pt x="54087" y="60100"/>
                      <a:pt x="51611" y="79912"/>
                    </a:cubicBezTo>
                    <a:cubicBezTo>
                      <a:pt x="49611" y="95914"/>
                      <a:pt x="65422" y="111249"/>
                      <a:pt x="93045" y="114678"/>
                    </a:cubicBezTo>
                    <a:cubicBezTo>
                      <a:pt x="101331" y="115726"/>
                      <a:pt x="108094" y="116012"/>
                      <a:pt x="113142" y="116202"/>
                    </a:cubicBezTo>
                    <a:close/>
                  </a:path>
                </a:pathLst>
              </a:custGeom>
              <a:solidFill>
                <a:srgbClr val="FFFFFF"/>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CBFAEA4-26C9-4C33-8AC9-BA62B8FCB3EA}"/>
                  </a:ext>
                </a:extLst>
              </p:cNvPr>
              <p:cNvSpPr/>
              <p:nvPr/>
            </p:nvSpPr>
            <p:spPr>
              <a:xfrm>
                <a:off x="4751461" y="3730260"/>
                <a:ext cx="191643" cy="190976"/>
              </a:xfrm>
              <a:custGeom>
                <a:avLst/>
                <a:gdLst>
                  <a:gd name="connsiteX0" fmla="*/ 220 w 191643"/>
                  <a:gd name="connsiteY0" fmla="*/ 140205 h 190976"/>
                  <a:gd name="connsiteX1" fmla="*/ 22318 w 191643"/>
                  <a:gd name="connsiteY1" fmla="*/ 80484 h 190976"/>
                  <a:gd name="connsiteX2" fmla="*/ 29938 w 191643"/>
                  <a:gd name="connsiteY2" fmla="*/ 59148 h 190976"/>
                  <a:gd name="connsiteX3" fmla="*/ 50131 w 191643"/>
                  <a:gd name="connsiteY3" fmla="*/ -3 h 190976"/>
                  <a:gd name="connsiteX4" fmla="*/ 96422 w 191643"/>
                  <a:gd name="connsiteY4" fmla="*/ 16666 h 190976"/>
                  <a:gd name="connsiteX5" fmla="*/ 79277 w 191643"/>
                  <a:gd name="connsiteY5" fmla="*/ 61434 h 190976"/>
                  <a:gd name="connsiteX6" fmla="*/ 76420 w 191643"/>
                  <a:gd name="connsiteY6" fmla="*/ 69339 h 190976"/>
                  <a:gd name="connsiteX7" fmla="*/ 128997 w 191643"/>
                  <a:gd name="connsiteY7" fmla="*/ 84008 h 190976"/>
                  <a:gd name="connsiteX8" fmla="*/ 132045 w 191643"/>
                  <a:gd name="connsiteY8" fmla="*/ 75721 h 190976"/>
                  <a:gd name="connsiteX9" fmla="*/ 145952 w 191643"/>
                  <a:gd name="connsiteY9" fmla="*/ 34478 h 190976"/>
                  <a:gd name="connsiteX10" fmla="*/ 191863 w 191643"/>
                  <a:gd name="connsiteY10" fmla="*/ 50956 h 190976"/>
                  <a:gd name="connsiteX11" fmla="*/ 167860 w 191643"/>
                  <a:gd name="connsiteY11" fmla="*/ 115345 h 190976"/>
                  <a:gd name="connsiteX12" fmla="*/ 160811 w 191643"/>
                  <a:gd name="connsiteY12" fmla="*/ 135062 h 190976"/>
                  <a:gd name="connsiteX13" fmla="*/ 141761 w 191643"/>
                  <a:gd name="connsiteY13" fmla="*/ 190974 h 190976"/>
                  <a:gd name="connsiteX14" fmla="*/ 95755 w 191643"/>
                  <a:gd name="connsiteY14" fmla="*/ 174495 h 190976"/>
                  <a:gd name="connsiteX15" fmla="*/ 111757 w 191643"/>
                  <a:gd name="connsiteY15" fmla="*/ 132300 h 190976"/>
                  <a:gd name="connsiteX16" fmla="*/ 117187 w 191643"/>
                  <a:gd name="connsiteY16" fmla="*/ 117345 h 190976"/>
                  <a:gd name="connsiteX17" fmla="*/ 64513 w 191643"/>
                  <a:gd name="connsiteY17" fmla="*/ 102677 h 190976"/>
                  <a:gd name="connsiteX18" fmla="*/ 62037 w 191643"/>
                  <a:gd name="connsiteY18" fmla="*/ 109821 h 190976"/>
                  <a:gd name="connsiteX19" fmla="*/ 46035 w 191643"/>
                  <a:gd name="connsiteY19" fmla="*/ 156588 h 19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643" h="190976">
                    <a:moveTo>
                      <a:pt x="220" y="140205"/>
                    </a:moveTo>
                    <a:cubicBezTo>
                      <a:pt x="3744" y="131633"/>
                      <a:pt x="20508" y="85627"/>
                      <a:pt x="22318" y="80484"/>
                    </a:cubicBezTo>
                    <a:lnTo>
                      <a:pt x="29938" y="59148"/>
                    </a:lnTo>
                    <a:cubicBezTo>
                      <a:pt x="31176" y="55814"/>
                      <a:pt x="48988" y="4950"/>
                      <a:pt x="50131" y="-3"/>
                    </a:cubicBezTo>
                    <a:lnTo>
                      <a:pt x="96422" y="16666"/>
                    </a:lnTo>
                    <a:cubicBezTo>
                      <a:pt x="94803" y="20095"/>
                      <a:pt x="80515" y="57909"/>
                      <a:pt x="79277" y="61434"/>
                    </a:cubicBezTo>
                    <a:lnTo>
                      <a:pt x="76420" y="69339"/>
                    </a:lnTo>
                    <a:lnTo>
                      <a:pt x="128997" y="84008"/>
                    </a:lnTo>
                    <a:lnTo>
                      <a:pt x="132045" y="75721"/>
                    </a:lnTo>
                    <a:cubicBezTo>
                      <a:pt x="133189" y="72387"/>
                      <a:pt x="144809" y="38955"/>
                      <a:pt x="145952" y="34478"/>
                    </a:cubicBezTo>
                    <a:lnTo>
                      <a:pt x="191863" y="50956"/>
                    </a:lnTo>
                    <a:cubicBezTo>
                      <a:pt x="189958" y="55623"/>
                      <a:pt x="169574" y="110583"/>
                      <a:pt x="167860" y="115345"/>
                    </a:cubicBezTo>
                    <a:lnTo>
                      <a:pt x="160811" y="135062"/>
                    </a:lnTo>
                    <a:cubicBezTo>
                      <a:pt x="159859" y="137634"/>
                      <a:pt x="142618" y="187068"/>
                      <a:pt x="141761" y="190974"/>
                    </a:cubicBezTo>
                    <a:lnTo>
                      <a:pt x="95755" y="174495"/>
                    </a:lnTo>
                    <a:cubicBezTo>
                      <a:pt x="98422" y="167828"/>
                      <a:pt x="110424" y="136395"/>
                      <a:pt x="111757" y="132300"/>
                    </a:cubicBezTo>
                    <a:lnTo>
                      <a:pt x="117187" y="117345"/>
                    </a:lnTo>
                    <a:lnTo>
                      <a:pt x="64513" y="102677"/>
                    </a:lnTo>
                    <a:lnTo>
                      <a:pt x="62037" y="109821"/>
                    </a:lnTo>
                    <a:cubicBezTo>
                      <a:pt x="58798" y="118679"/>
                      <a:pt x="47464" y="152016"/>
                      <a:pt x="46035" y="156588"/>
                    </a:cubicBezTo>
                    <a:close/>
                  </a:path>
                </a:pathLst>
              </a:custGeom>
              <a:solidFill>
                <a:srgbClr val="FFFFFF"/>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3981150-6E29-4A74-BB55-666B73226E61}"/>
                  </a:ext>
                </a:extLst>
              </p:cNvPr>
              <p:cNvSpPr/>
              <p:nvPr/>
            </p:nvSpPr>
            <p:spPr>
              <a:xfrm>
                <a:off x="4926149" y="3815223"/>
                <a:ext cx="156971" cy="177736"/>
              </a:xfrm>
              <a:custGeom>
                <a:avLst/>
                <a:gdLst>
                  <a:gd name="connsiteX0" fmla="*/ 78801 w 156971"/>
                  <a:gd name="connsiteY0" fmla="*/ 177734 h 177736"/>
                  <a:gd name="connsiteX1" fmla="*/ 220 w 156971"/>
                  <a:gd name="connsiteY1" fmla="*/ 126013 h 177736"/>
                  <a:gd name="connsiteX2" fmla="*/ 32986 w 156971"/>
                  <a:gd name="connsiteY2" fmla="*/ 74864 h 177736"/>
                  <a:gd name="connsiteX3" fmla="*/ 47940 w 156971"/>
                  <a:gd name="connsiteY3" fmla="*/ 51051 h 177736"/>
                  <a:gd name="connsiteX4" fmla="*/ 79277 w 156971"/>
                  <a:gd name="connsiteY4" fmla="*/ -3 h 177736"/>
                  <a:gd name="connsiteX5" fmla="*/ 157191 w 156971"/>
                  <a:gd name="connsiteY5" fmla="*/ 44955 h 177736"/>
                  <a:gd name="connsiteX6" fmla="*/ 139475 w 156971"/>
                  <a:gd name="connsiteY6" fmla="*/ 74673 h 177736"/>
                  <a:gd name="connsiteX7" fmla="*/ 101375 w 156971"/>
                  <a:gd name="connsiteY7" fmla="*/ 51909 h 177736"/>
                  <a:gd name="connsiteX8" fmla="*/ 86897 w 156971"/>
                  <a:gd name="connsiteY8" fmla="*/ 75054 h 177736"/>
                  <a:gd name="connsiteX9" fmla="*/ 119663 w 156971"/>
                  <a:gd name="connsiteY9" fmla="*/ 93342 h 177736"/>
                  <a:gd name="connsiteX10" fmla="*/ 102328 w 156971"/>
                  <a:gd name="connsiteY10" fmla="*/ 121917 h 177736"/>
                  <a:gd name="connsiteX11" fmla="*/ 70514 w 156971"/>
                  <a:gd name="connsiteY11" fmla="*/ 100867 h 177736"/>
                  <a:gd name="connsiteX12" fmla="*/ 57179 w 156971"/>
                  <a:gd name="connsiteY12" fmla="*/ 122203 h 177736"/>
                  <a:gd name="connsiteX13" fmla="*/ 97089 w 156971"/>
                  <a:gd name="connsiteY13" fmla="*/ 146778 h 1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6971" h="177736">
                    <a:moveTo>
                      <a:pt x="78801" y="177734"/>
                    </a:moveTo>
                    <a:cubicBezTo>
                      <a:pt x="72419" y="173733"/>
                      <a:pt x="9459" y="131823"/>
                      <a:pt x="220" y="126013"/>
                    </a:cubicBezTo>
                    <a:cubicBezTo>
                      <a:pt x="6696" y="116964"/>
                      <a:pt x="30509" y="78960"/>
                      <a:pt x="32986" y="74864"/>
                    </a:cubicBezTo>
                    <a:lnTo>
                      <a:pt x="47940" y="51051"/>
                    </a:lnTo>
                    <a:cubicBezTo>
                      <a:pt x="49749" y="48289"/>
                      <a:pt x="76515" y="5236"/>
                      <a:pt x="79277" y="-3"/>
                    </a:cubicBezTo>
                    <a:cubicBezTo>
                      <a:pt x="88802" y="6284"/>
                      <a:pt x="150238" y="41336"/>
                      <a:pt x="157191" y="44955"/>
                    </a:cubicBezTo>
                    <a:lnTo>
                      <a:pt x="139475" y="74673"/>
                    </a:lnTo>
                    <a:cubicBezTo>
                      <a:pt x="132903" y="70578"/>
                      <a:pt x="104518" y="53909"/>
                      <a:pt x="101375" y="51909"/>
                    </a:cubicBezTo>
                    <a:lnTo>
                      <a:pt x="86897" y="75054"/>
                    </a:lnTo>
                    <a:cubicBezTo>
                      <a:pt x="90421" y="77245"/>
                      <a:pt x="111376" y="89151"/>
                      <a:pt x="119663" y="93342"/>
                    </a:cubicBezTo>
                    <a:lnTo>
                      <a:pt x="102328" y="121917"/>
                    </a:lnTo>
                    <a:cubicBezTo>
                      <a:pt x="97565" y="118869"/>
                      <a:pt x="74419" y="103344"/>
                      <a:pt x="70514" y="100867"/>
                    </a:cubicBezTo>
                    <a:lnTo>
                      <a:pt x="57179" y="122203"/>
                    </a:lnTo>
                    <a:cubicBezTo>
                      <a:pt x="61751" y="125156"/>
                      <a:pt x="88326" y="142301"/>
                      <a:pt x="97089" y="146778"/>
                    </a:cubicBezTo>
                    <a:close/>
                  </a:path>
                </a:pathLst>
              </a:custGeom>
              <a:solidFill>
                <a:srgbClr val="FFFFF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C27A7FE-7CE6-451B-888C-1317FC8969FB}"/>
                  </a:ext>
                </a:extLst>
              </p:cNvPr>
              <p:cNvSpPr/>
              <p:nvPr/>
            </p:nvSpPr>
            <p:spPr>
              <a:xfrm>
                <a:off x="5049950" y="3925066"/>
                <a:ext cx="172547" cy="162799"/>
              </a:xfrm>
              <a:custGeom>
                <a:avLst/>
                <a:gdLst>
                  <a:gd name="connsiteX0" fmla="*/ 19961 w 172547"/>
                  <a:gd name="connsiteY0" fmla="*/ 25219 h 162799"/>
                  <a:gd name="connsiteX1" fmla="*/ 143786 w 172547"/>
                  <a:gd name="connsiteY1" fmla="*/ 28648 h 162799"/>
                  <a:gd name="connsiteX2" fmla="*/ 150548 w 172547"/>
                  <a:gd name="connsiteY2" fmla="*/ 138090 h 162799"/>
                  <a:gd name="connsiteX3" fmla="*/ 28057 w 172547"/>
                  <a:gd name="connsiteY3" fmla="*/ 133042 h 162799"/>
                  <a:gd name="connsiteX4" fmla="*/ 19961 w 172547"/>
                  <a:gd name="connsiteY4" fmla="*/ 25219 h 162799"/>
                  <a:gd name="connsiteX5" fmla="*/ 112734 w 172547"/>
                  <a:gd name="connsiteY5" fmla="*/ 103324 h 162799"/>
                  <a:gd name="connsiteX6" fmla="*/ 119211 w 172547"/>
                  <a:gd name="connsiteY6" fmla="*/ 50079 h 162799"/>
                  <a:gd name="connsiteX7" fmla="*/ 58823 w 172547"/>
                  <a:gd name="connsiteY7" fmla="*/ 58652 h 162799"/>
                  <a:gd name="connsiteX8" fmla="*/ 52346 w 172547"/>
                  <a:gd name="connsiteY8" fmla="*/ 111325 h 162799"/>
                  <a:gd name="connsiteX9" fmla="*/ 112734 w 172547"/>
                  <a:gd name="connsiteY9" fmla="*/ 103324 h 16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47" h="162799">
                    <a:moveTo>
                      <a:pt x="19961" y="25219"/>
                    </a:moveTo>
                    <a:cubicBezTo>
                      <a:pt x="48536" y="-3356"/>
                      <a:pt x="99494" y="-14405"/>
                      <a:pt x="143786" y="28648"/>
                    </a:cubicBezTo>
                    <a:cubicBezTo>
                      <a:pt x="179600" y="63414"/>
                      <a:pt x="182648" y="104848"/>
                      <a:pt x="150548" y="138090"/>
                    </a:cubicBezTo>
                    <a:cubicBezTo>
                      <a:pt x="128450" y="160760"/>
                      <a:pt x="78254" y="182096"/>
                      <a:pt x="28057" y="133042"/>
                    </a:cubicBezTo>
                    <a:cubicBezTo>
                      <a:pt x="-12043" y="93989"/>
                      <a:pt x="-3376" y="49317"/>
                      <a:pt x="19961" y="25219"/>
                    </a:cubicBezTo>
                    <a:close/>
                    <a:moveTo>
                      <a:pt x="112734" y="103324"/>
                    </a:moveTo>
                    <a:cubicBezTo>
                      <a:pt x="131784" y="84274"/>
                      <a:pt x="133594" y="64081"/>
                      <a:pt x="119211" y="50079"/>
                    </a:cubicBezTo>
                    <a:cubicBezTo>
                      <a:pt x="102066" y="33410"/>
                      <a:pt x="76634" y="40554"/>
                      <a:pt x="58823" y="58652"/>
                    </a:cubicBezTo>
                    <a:cubicBezTo>
                      <a:pt x="39773" y="78749"/>
                      <a:pt x="39773" y="99323"/>
                      <a:pt x="52346" y="111325"/>
                    </a:cubicBezTo>
                    <a:cubicBezTo>
                      <a:pt x="68538" y="127136"/>
                      <a:pt x="90827" y="125612"/>
                      <a:pt x="112734" y="103324"/>
                    </a:cubicBezTo>
                    <a:close/>
                  </a:path>
                </a:pathLst>
              </a:custGeom>
              <a:solidFill>
                <a:srgbClr val="FFFFF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DF8CFFE-505D-4DC3-98BA-285563128397}"/>
                  </a:ext>
                </a:extLst>
              </p:cNvPr>
              <p:cNvSpPr/>
              <p:nvPr/>
            </p:nvSpPr>
            <p:spPr>
              <a:xfrm>
                <a:off x="5157702" y="4057729"/>
                <a:ext cx="150590" cy="162972"/>
              </a:xfrm>
              <a:custGeom>
                <a:avLst/>
                <a:gdLst>
                  <a:gd name="connsiteX0" fmla="*/ 150810 w 150590"/>
                  <a:gd name="connsiteY0" fmla="*/ 40574 h 162972"/>
                  <a:gd name="connsiteX1" fmla="*/ 88612 w 150590"/>
                  <a:gd name="connsiteY1" fmla="*/ 81436 h 162972"/>
                  <a:gd name="connsiteX2" fmla="*/ 56893 w 150590"/>
                  <a:gd name="connsiteY2" fmla="*/ 102867 h 162972"/>
                  <a:gd name="connsiteX3" fmla="*/ 83658 w 150590"/>
                  <a:gd name="connsiteY3" fmla="*/ 140967 h 162972"/>
                  <a:gd name="connsiteX4" fmla="*/ 51464 w 150590"/>
                  <a:gd name="connsiteY4" fmla="*/ 162970 h 162972"/>
                  <a:gd name="connsiteX5" fmla="*/ 220 w 150590"/>
                  <a:gd name="connsiteY5" fmla="*/ 83532 h 162972"/>
                  <a:gd name="connsiteX6" fmla="*/ 51083 w 150590"/>
                  <a:gd name="connsiteY6" fmla="*/ 49908 h 162972"/>
                  <a:gd name="connsiteX7" fmla="*/ 74133 w 150590"/>
                  <a:gd name="connsiteY7" fmla="*/ 34287 h 162972"/>
                  <a:gd name="connsiteX8" fmla="*/ 123378 w 150590"/>
                  <a:gd name="connsiteY8" fmla="*/ -3 h 16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590" h="162972">
                    <a:moveTo>
                      <a:pt x="150810" y="40574"/>
                    </a:moveTo>
                    <a:cubicBezTo>
                      <a:pt x="146714" y="43146"/>
                      <a:pt x="110519" y="66577"/>
                      <a:pt x="88612" y="81436"/>
                    </a:cubicBezTo>
                    <a:lnTo>
                      <a:pt x="56893" y="102867"/>
                    </a:lnTo>
                    <a:cubicBezTo>
                      <a:pt x="59656" y="107058"/>
                      <a:pt x="73562" y="127537"/>
                      <a:pt x="83658" y="140967"/>
                    </a:cubicBezTo>
                    <a:lnTo>
                      <a:pt x="51464" y="162970"/>
                    </a:lnTo>
                    <a:cubicBezTo>
                      <a:pt x="48607" y="158779"/>
                      <a:pt x="9649" y="97438"/>
                      <a:pt x="220" y="83532"/>
                    </a:cubicBezTo>
                    <a:cubicBezTo>
                      <a:pt x="9745" y="77817"/>
                      <a:pt x="46892" y="52671"/>
                      <a:pt x="51083" y="49908"/>
                    </a:cubicBezTo>
                    <a:lnTo>
                      <a:pt x="74133" y="34287"/>
                    </a:lnTo>
                    <a:cubicBezTo>
                      <a:pt x="76991" y="32382"/>
                      <a:pt x="120234" y="2569"/>
                      <a:pt x="123378" y="-3"/>
                    </a:cubicBezTo>
                    <a:close/>
                  </a:path>
                </a:pathLst>
              </a:custGeom>
              <a:solidFill>
                <a:srgbClr val="FFFFFF"/>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A058FE0-4F8D-4B58-A35D-D43184DD7AF4}"/>
                  </a:ext>
                </a:extLst>
              </p:cNvPr>
              <p:cNvSpPr/>
              <p:nvPr/>
            </p:nvSpPr>
            <p:spPr>
              <a:xfrm>
                <a:off x="5237820" y="4194576"/>
                <a:ext cx="164051" cy="167958"/>
              </a:xfrm>
              <a:custGeom>
                <a:avLst/>
                <a:gdLst>
                  <a:gd name="connsiteX0" fmla="*/ 43926 w 164051"/>
                  <a:gd name="connsiteY0" fmla="*/ 6311 h 167958"/>
                  <a:gd name="connsiteX1" fmla="*/ 155940 w 164051"/>
                  <a:gd name="connsiteY1" fmla="*/ 58985 h 167958"/>
                  <a:gd name="connsiteX2" fmla="*/ 117840 w 164051"/>
                  <a:gd name="connsiteY2" fmla="*/ 161950 h 167958"/>
                  <a:gd name="connsiteX3" fmla="*/ 7636 w 164051"/>
                  <a:gd name="connsiteY3" fmla="*/ 108324 h 167958"/>
                  <a:gd name="connsiteX4" fmla="*/ 43926 w 164051"/>
                  <a:gd name="connsiteY4" fmla="*/ 6311 h 167958"/>
                  <a:gd name="connsiteX5" fmla="*/ 97933 w 164051"/>
                  <a:gd name="connsiteY5" fmla="*/ 114992 h 167958"/>
                  <a:gd name="connsiteX6" fmla="*/ 125269 w 164051"/>
                  <a:gd name="connsiteY6" fmla="*/ 68795 h 167958"/>
                  <a:gd name="connsiteX7" fmla="*/ 66500 w 164051"/>
                  <a:gd name="connsiteY7" fmla="*/ 52412 h 167958"/>
                  <a:gd name="connsiteX8" fmla="*/ 39449 w 164051"/>
                  <a:gd name="connsiteY8" fmla="*/ 98132 h 167958"/>
                  <a:gd name="connsiteX9" fmla="*/ 97933 w 164051"/>
                  <a:gd name="connsiteY9" fmla="*/ 114992 h 16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051" h="167958">
                    <a:moveTo>
                      <a:pt x="43926" y="6311"/>
                    </a:moveTo>
                    <a:cubicBezTo>
                      <a:pt x="81359" y="-9024"/>
                      <a:pt x="132604" y="1739"/>
                      <a:pt x="155940" y="58985"/>
                    </a:cubicBezTo>
                    <a:cubicBezTo>
                      <a:pt x="174990" y="105181"/>
                      <a:pt x="160988" y="144710"/>
                      <a:pt x="117840" y="161950"/>
                    </a:cubicBezTo>
                    <a:cubicBezTo>
                      <a:pt x="88598" y="173951"/>
                      <a:pt x="34020" y="173380"/>
                      <a:pt x="7636" y="108324"/>
                    </a:cubicBezTo>
                    <a:cubicBezTo>
                      <a:pt x="-13034" y="56508"/>
                      <a:pt x="12874" y="18980"/>
                      <a:pt x="43926" y="6311"/>
                    </a:cubicBezTo>
                    <a:close/>
                    <a:moveTo>
                      <a:pt x="97933" y="114992"/>
                    </a:moveTo>
                    <a:cubicBezTo>
                      <a:pt x="123079" y="105467"/>
                      <a:pt x="132889" y="87369"/>
                      <a:pt x="125269" y="68795"/>
                    </a:cubicBezTo>
                    <a:cubicBezTo>
                      <a:pt x="115744" y="46697"/>
                      <a:pt x="90217" y="42792"/>
                      <a:pt x="66500" y="52412"/>
                    </a:cubicBezTo>
                    <a:cubicBezTo>
                      <a:pt x="40497" y="63080"/>
                      <a:pt x="32972" y="82226"/>
                      <a:pt x="39449" y="98132"/>
                    </a:cubicBezTo>
                    <a:cubicBezTo>
                      <a:pt x="47641" y="119087"/>
                      <a:pt x="68596" y="126612"/>
                      <a:pt x="97933" y="114992"/>
                    </a:cubicBezTo>
                    <a:close/>
                  </a:path>
                </a:pathLst>
              </a:custGeom>
              <a:solidFill>
                <a:srgbClr val="FFFFFF"/>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D41CDCA-AFA3-494C-9738-1DF8BC118B61}"/>
                  </a:ext>
                </a:extLst>
              </p:cNvPr>
              <p:cNvSpPr/>
              <p:nvPr/>
            </p:nvSpPr>
            <p:spPr>
              <a:xfrm>
                <a:off x="5292916" y="4386283"/>
                <a:ext cx="159013" cy="140838"/>
              </a:xfrm>
              <a:custGeom>
                <a:avLst/>
                <a:gdLst>
                  <a:gd name="connsiteX0" fmla="*/ 44742 w 159013"/>
                  <a:gd name="connsiteY0" fmla="*/ 135502 h 140838"/>
                  <a:gd name="connsiteX1" fmla="*/ 14167 w 159013"/>
                  <a:gd name="connsiteY1" fmla="*/ 140836 h 140838"/>
                  <a:gd name="connsiteX2" fmla="*/ 2070 w 159013"/>
                  <a:gd name="connsiteY2" fmla="*/ 95878 h 140838"/>
                  <a:gd name="connsiteX3" fmla="*/ 49695 w 159013"/>
                  <a:gd name="connsiteY3" fmla="*/ 628 h 140838"/>
                  <a:gd name="connsiteX4" fmla="*/ 159233 w 159013"/>
                  <a:gd name="connsiteY4" fmla="*/ 92640 h 140838"/>
                  <a:gd name="connsiteX5" fmla="*/ 120275 w 159013"/>
                  <a:gd name="connsiteY5" fmla="*/ 108642 h 140838"/>
                  <a:gd name="connsiteX6" fmla="*/ 59792 w 159013"/>
                  <a:gd name="connsiteY6" fmla="*/ 49110 h 140838"/>
                  <a:gd name="connsiteX7" fmla="*/ 36836 w 159013"/>
                  <a:gd name="connsiteY7" fmla="*/ 83591 h 140838"/>
                  <a:gd name="connsiteX8" fmla="*/ 37598 w 159013"/>
                  <a:gd name="connsiteY8" fmla="*/ 91020 h 140838"/>
                  <a:gd name="connsiteX9" fmla="*/ 54172 w 159013"/>
                  <a:gd name="connsiteY9" fmla="*/ 88639 h 140838"/>
                  <a:gd name="connsiteX10" fmla="*/ 71507 w 159013"/>
                  <a:gd name="connsiteY10" fmla="*/ 85401 h 140838"/>
                  <a:gd name="connsiteX11" fmla="*/ 78746 w 159013"/>
                  <a:gd name="connsiteY11" fmla="*/ 130359 h 140838"/>
                  <a:gd name="connsiteX12" fmla="*/ 59696 w 159013"/>
                  <a:gd name="connsiteY12" fmla="*/ 133216 h 140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013" h="140838">
                    <a:moveTo>
                      <a:pt x="44742" y="135502"/>
                    </a:moveTo>
                    <a:cubicBezTo>
                      <a:pt x="36836" y="136740"/>
                      <a:pt x="18453" y="140074"/>
                      <a:pt x="14167" y="140836"/>
                    </a:cubicBezTo>
                    <a:cubicBezTo>
                      <a:pt x="8404" y="126371"/>
                      <a:pt x="4347" y="111283"/>
                      <a:pt x="2070" y="95878"/>
                    </a:cubicBezTo>
                    <a:cubicBezTo>
                      <a:pt x="-6788" y="35490"/>
                      <a:pt x="17310" y="5772"/>
                      <a:pt x="49695" y="628"/>
                    </a:cubicBezTo>
                    <a:cubicBezTo>
                      <a:pt x="74936" y="-3468"/>
                      <a:pt x="127038" y="10725"/>
                      <a:pt x="159233" y="92640"/>
                    </a:cubicBezTo>
                    <a:lnTo>
                      <a:pt x="120275" y="108642"/>
                    </a:lnTo>
                    <a:cubicBezTo>
                      <a:pt x="111989" y="81305"/>
                      <a:pt x="88081" y="44538"/>
                      <a:pt x="59792" y="49110"/>
                    </a:cubicBezTo>
                    <a:cubicBezTo>
                      <a:pt x="42361" y="51873"/>
                      <a:pt x="36360" y="68922"/>
                      <a:pt x="36836" y="83591"/>
                    </a:cubicBezTo>
                    <a:cubicBezTo>
                      <a:pt x="36884" y="86085"/>
                      <a:pt x="37141" y="88569"/>
                      <a:pt x="37598" y="91020"/>
                    </a:cubicBezTo>
                    <a:lnTo>
                      <a:pt x="54172" y="88639"/>
                    </a:lnTo>
                    <a:cubicBezTo>
                      <a:pt x="60173" y="87687"/>
                      <a:pt x="65697" y="86353"/>
                      <a:pt x="71507" y="85401"/>
                    </a:cubicBezTo>
                    <a:lnTo>
                      <a:pt x="78746" y="130359"/>
                    </a:lnTo>
                    <a:cubicBezTo>
                      <a:pt x="70555" y="131406"/>
                      <a:pt x="65888" y="132168"/>
                      <a:pt x="59696" y="133216"/>
                    </a:cubicBezTo>
                    <a:close/>
                  </a:path>
                </a:pathLst>
              </a:custGeom>
              <a:solidFill>
                <a:srgbClr val="FFFFFF"/>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2ED612-F8BB-4A05-BEF5-34EB2B8FC919}"/>
                  </a:ext>
                </a:extLst>
              </p:cNvPr>
              <p:cNvSpPr/>
              <p:nvPr/>
            </p:nvSpPr>
            <p:spPr>
              <a:xfrm>
                <a:off x="5304292" y="4561126"/>
                <a:ext cx="149542" cy="50196"/>
              </a:xfrm>
              <a:custGeom>
                <a:avLst/>
                <a:gdLst>
                  <a:gd name="connsiteX0" fmla="*/ 63466 w 149542"/>
                  <a:gd name="connsiteY0" fmla="*/ 48575 h 50196"/>
                  <a:gd name="connsiteX1" fmla="*/ 220 w 149542"/>
                  <a:gd name="connsiteY1" fmla="*/ 48575 h 50196"/>
                  <a:gd name="connsiteX2" fmla="*/ 982 w 149542"/>
                  <a:gd name="connsiteY2" fmla="*/ -3 h 50196"/>
                  <a:gd name="connsiteX3" fmla="*/ 64704 w 149542"/>
                  <a:gd name="connsiteY3" fmla="*/ 1617 h 50196"/>
                  <a:gd name="connsiteX4" fmla="*/ 87278 w 149542"/>
                  <a:gd name="connsiteY4" fmla="*/ 1617 h 50196"/>
                  <a:gd name="connsiteX5" fmla="*/ 149762 w 149542"/>
                  <a:gd name="connsiteY5" fmla="*/ 1617 h 50196"/>
                  <a:gd name="connsiteX6" fmla="*/ 149000 w 149542"/>
                  <a:gd name="connsiteY6" fmla="*/ 50194 h 50196"/>
                  <a:gd name="connsiteX7" fmla="*/ 86135 w 149542"/>
                  <a:gd name="connsiteY7" fmla="*/ 48384 h 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42" h="50196">
                    <a:moveTo>
                      <a:pt x="63466" y="48575"/>
                    </a:moveTo>
                    <a:cubicBezTo>
                      <a:pt x="42511" y="48575"/>
                      <a:pt x="4982" y="48575"/>
                      <a:pt x="220" y="48575"/>
                    </a:cubicBezTo>
                    <a:lnTo>
                      <a:pt x="982" y="-3"/>
                    </a:lnTo>
                    <a:cubicBezTo>
                      <a:pt x="10507" y="569"/>
                      <a:pt x="59274" y="1521"/>
                      <a:pt x="64704" y="1617"/>
                    </a:cubicBezTo>
                    <a:lnTo>
                      <a:pt x="87278" y="1617"/>
                    </a:lnTo>
                    <a:lnTo>
                      <a:pt x="149762" y="1617"/>
                    </a:lnTo>
                    <a:lnTo>
                      <a:pt x="149000" y="50194"/>
                    </a:lnTo>
                    <a:cubicBezTo>
                      <a:pt x="145285" y="50194"/>
                      <a:pt x="110900" y="48765"/>
                      <a:pt x="86135" y="48384"/>
                    </a:cubicBezTo>
                    <a:close/>
                  </a:path>
                </a:pathLst>
              </a:custGeom>
              <a:solidFill>
                <a:srgbClr val="FFFFFF"/>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B6381D1-445E-4F6E-8071-7529403BAC7C}"/>
                  </a:ext>
                </a:extLst>
              </p:cNvPr>
              <p:cNvSpPr/>
              <p:nvPr/>
            </p:nvSpPr>
            <p:spPr>
              <a:xfrm>
                <a:off x="5285432" y="4643603"/>
                <a:ext cx="154209" cy="120405"/>
              </a:xfrm>
              <a:custGeom>
                <a:avLst/>
                <a:gdLst>
                  <a:gd name="connsiteX0" fmla="*/ 220 w 154209"/>
                  <a:gd name="connsiteY0" fmla="*/ 108591 h 120405"/>
                  <a:gd name="connsiteX1" fmla="*/ 2315 w 154209"/>
                  <a:gd name="connsiteY1" fmla="*/ 83826 h 120405"/>
                  <a:gd name="connsiteX2" fmla="*/ 79087 w 154209"/>
                  <a:gd name="connsiteY2" fmla="*/ 578 h 120405"/>
                  <a:gd name="connsiteX3" fmla="*/ 154429 w 154209"/>
                  <a:gd name="connsiteY3" fmla="*/ 117450 h 120405"/>
                  <a:gd name="connsiteX4" fmla="*/ 113281 w 154209"/>
                  <a:gd name="connsiteY4" fmla="*/ 120402 h 120405"/>
                  <a:gd name="connsiteX5" fmla="*/ 76420 w 154209"/>
                  <a:gd name="connsiteY5" fmla="*/ 51918 h 120405"/>
                  <a:gd name="connsiteX6" fmla="*/ 40415 w 154209"/>
                  <a:gd name="connsiteY6" fmla="*/ 92304 h 120405"/>
                  <a:gd name="connsiteX7" fmla="*/ 38415 w 154209"/>
                  <a:gd name="connsiteY7" fmla="*/ 112401 h 1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209" h="120405">
                    <a:moveTo>
                      <a:pt x="220" y="108591"/>
                    </a:moveTo>
                    <a:cubicBezTo>
                      <a:pt x="400" y="100305"/>
                      <a:pt x="1096" y="92027"/>
                      <a:pt x="2315" y="83826"/>
                    </a:cubicBezTo>
                    <a:cubicBezTo>
                      <a:pt x="12888" y="15913"/>
                      <a:pt x="51274" y="-3804"/>
                      <a:pt x="79087" y="578"/>
                    </a:cubicBezTo>
                    <a:cubicBezTo>
                      <a:pt x="113472" y="5912"/>
                      <a:pt x="150238" y="43631"/>
                      <a:pt x="154429" y="117450"/>
                    </a:cubicBezTo>
                    <a:lnTo>
                      <a:pt x="113281" y="120402"/>
                    </a:lnTo>
                    <a:cubicBezTo>
                      <a:pt x="112233" y="75444"/>
                      <a:pt x="95850" y="54870"/>
                      <a:pt x="76420" y="51918"/>
                    </a:cubicBezTo>
                    <a:cubicBezTo>
                      <a:pt x="60417" y="49441"/>
                      <a:pt x="44701" y="64776"/>
                      <a:pt x="40415" y="92304"/>
                    </a:cubicBezTo>
                    <a:cubicBezTo>
                      <a:pt x="39177" y="100590"/>
                      <a:pt x="38796" y="107353"/>
                      <a:pt x="38415" y="112401"/>
                    </a:cubicBezTo>
                    <a:close/>
                  </a:path>
                </a:pathLst>
              </a:custGeom>
              <a:solidFill>
                <a:srgbClr val="FFFFF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C3D31BB1-1238-4D9C-A1C6-C121E31AB7DB}"/>
                  </a:ext>
                </a:extLst>
              </p:cNvPr>
              <p:cNvSpPr/>
              <p:nvPr/>
            </p:nvSpPr>
            <p:spPr>
              <a:xfrm>
                <a:off x="5234378" y="4762960"/>
                <a:ext cx="170878" cy="166401"/>
              </a:xfrm>
              <a:custGeom>
                <a:avLst/>
                <a:gdLst>
                  <a:gd name="connsiteX0" fmla="*/ 69276 w 170878"/>
                  <a:gd name="connsiteY0" fmla="*/ -3 h 166401"/>
                  <a:gd name="connsiteX1" fmla="*/ 171098 w 170878"/>
                  <a:gd name="connsiteY1" fmla="*/ 129156 h 166401"/>
                  <a:gd name="connsiteX2" fmla="*/ 170336 w 170878"/>
                  <a:gd name="connsiteY2" fmla="*/ 131061 h 166401"/>
                  <a:gd name="connsiteX3" fmla="*/ 8411 w 170878"/>
                  <a:gd name="connsiteY3" fmla="*/ 166399 h 166401"/>
                  <a:gd name="connsiteX4" fmla="*/ 220 w 170878"/>
                  <a:gd name="connsiteY4" fmla="*/ 118774 h 166401"/>
                  <a:gd name="connsiteX5" fmla="*/ 37272 w 170878"/>
                  <a:gd name="connsiteY5" fmla="*/ 112678 h 166401"/>
                  <a:gd name="connsiteX6" fmla="*/ 56322 w 170878"/>
                  <a:gd name="connsiteY6" fmla="*/ 52385 h 166401"/>
                  <a:gd name="connsiteX7" fmla="*/ 34033 w 170878"/>
                  <a:gd name="connsiteY7" fmla="*/ 29144 h 166401"/>
                  <a:gd name="connsiteX8" fmla="*/ 70228 w 170878"/>
                  <a:gd name="connsiteY8" fmla="*/ 109916 h 166401"/>
                  <a:gd name="connsiteX9" fmla="*/ 109566 w 170878"/>
                  <a:gd name="connsiteY9" fmla="*/ 106011 h 166401"/>
                  <a:gd name="connsiteX10" fmla="*/ 80991 w 170878"/>
                  <a:gd name="connsiteY10" fmla="*/ 76102 h 16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78" h="166401">
                    <a:moveTo>
                      <a:pt x="69276" y="-3"/>
                    </a:moveTo>
                    <a:cubicBezTo>
                      <a:pt x="77086" y="9522"/>
                      <a:pt x="148333" y="98772"/>
                      <a:pt x="171098" y="129156"/>
                    </a:cubicBezTo>
                    <a:lnTo>
                      <a:pt x="170336" y="131061"/>
                    </a:lnTo>
                    <a:cubicBezTo>
                      <a:pt x="126045" y="141158"/>
                      <a:pt x="23175" y="162399"/>
                      <a:pt x="8411" y="166399"/>
                    </a:cubicBezTo>
                    <a:lnTo>
                      <a:pt x="220" y="118774"/>
                    </a:lnTo>
                    <a:lnTo>
                      <a:pt x="37272" y="112678"/>
                    </a:lnTo>
                    <a:lnTo>
                      <a:pt x="56322" y="52385"/>
                    </a:lnTo>
                    <a:cubicBezTo>
                      <a:pt x="54226" y="49813"/>
                      <a:pt x="41558" y="36954"/>
                      <a:pt x="34033" y="29144"/>
                    </a:cubicBezTo>
                    <a:close/>
                    <a:moveTo>
                      <a:pt x="70228" y="109916"/>
                    </a:moveTo>
                    <a:cubicBezTo>
                      <a:pt x="83468" y="108678"/>
                      <a:pt x="100137" y="106487"/>
                      <a:pt x="109566" y="106011"/>
                    </a:cubicBezTo>
                    <a:cubicBezTo>
                      <a:pt x="101946" y="97724"/>
                      <a:pt x="90040" y="85341"/>
                      <a:pt x="80991" y="76102"/>
                    </a:cubicBezTo>
                    <a:close/>
                  </a:path>
                </a:pathLst>
              </a:custGeom>
              <a:solidFill>
                <a:srgbClr val="FFFFFF"/>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595901-8453-4F65-9E26-548043A3AAE9}"/>
                  </a:ext>
                </a:extLst>
              </p:cNvPr>
              <p:cNvSpPr/>
              <p:nvPr/>
            </p:nvSpPr>
            <p:spPr>
              <a:xfrm>
                <a:off x="5161702" y="4936506"/>
                <a:ext cx="178212" cy="120681"/>
              </a:xfrm>
              <a:custGeom>
                <a:avLst/>
                <a:gdLst>
                  <a:gd name="connsiteX0" fmla="*/ 152239 w 178212"/>
                  <a:gd name="connsiteY0" fmla="*/ 120679 h 120681"/>
                  <a:gd name="connsiteX1" fmla="*/ 89850 w 178212"/>
                  <a:gd name="connsiteY1" fmla="*/ 80103 h 120681"/>
                  <a:gd name="connsiteX2" fmla="*/ 57465 w 178212"/>
                  <a:gd name="connsiteY2" fmla="*/ 59624 h 120681"/>
                  <a:gd name="connsiteX3" fmla="*/ 33366 w 178212"/>
                  <a:gd name="connsiteY3" fmla="*/ 99438 h 120681"/>
                  <a:gd name="connsiteX4" fmla="*/ 220 w 178212"/>
                  <a:gd name="connsiteY4" fmla="*/ 78865 h 120681"/>
                  <a:gd name="connsiteX5" fmla="*/ 52416 w 178212"/>
                  <a:gd name="connsiteY5" fmla="*/ -3 h 120681"/>
                  <a:gd name="connsiteX6" fmla="*/ 103661 w 178212"/>
                  <a:gd name="connsiteY6" fmla="*/ 33049 h 120681"/>
                  <a:gd name="connsiteX7" fmla="*/ 127283 w 178212"/>
                  <a:gd name="connsiteY7" fmla="*/ 47908 h 120681"/>
                  <a:gd name="connsiteX8" fmla="*/ 178432 w 178212"/>
                  <a:gd name="connsiteY8" fmla="*/ 79150 h 1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12" h="120681">
                    <a:moveTo>
                      <a:pt x="152239" y="120679"/>
                    </a:moveTo>
                    <a:cubicBezTo>
                      <a:pt x="148333" y="117917"/>
                      <a:pt x="112233" y="94200"/>
                      <a:pt x="89850" y="80103"/>
                    </a:cubicBezTo>
                    <a:lnTo>
                      <a:pt x="57465" y="59624"/>
                    </a:lnTo>
                    <a:cubicBezTo>
                      <a:pt x="54798" y="63910"/>
                      <a:pt x="41558" y="84770"/>
                      <a:pt x="33366" y="99438"/>
                    </a:cubicBezTo>
                    <a:lnTo>
                      <a:pt x="220" y="78865"/>
                    </a:lnTo>
                    <a:cubicBezTo>
                      <a:pt x="2887" y="74578"/>
                      <a:pt x="43463" y="14190"/>
                      <a:pt x="52416" y="-3"/>
                    </a:cubicBezTo>
                    <a:cubicBezTo>
                      <a:pt x="61941" y="6475"/>
                      <a:pt x="99470" y="30382"/>
                      <a:pt x="103661" y="33049"/>
                    </a:cubicBezTo>
                    <a:lnTo>
                      <a:pt x="127283" y="47908"/>
                    </a:lnTo>
                    <a:cubicBezTo>
                      <a:pt x="130141" y="49718"/>
                      <a:pt x="174908" y="77341"/>
                      <a:pt x="178432" y="79150"/>
                    </a:cubicBezTo>
                    <a:close/>
                  </a:path>
                </a:pathLst>
              </a:custGeom>
              <a:solidFill>
                <a:srgbClr val="FFFFFF"/>
              </a:solidFill>
              <a:ln w="9525" cap="flat">
                <a:noFill/>
                <a:prstDash val="solid"/>
                <a:miter/>
              </a:ln>
            </p:spPr>
            <p:txBody>
              <a:bodyPr rtlCol="0" anchor="ctr"/>
              <a:lstStyle/>
              <a:p>
                <a:endParaRPr lang="en-US"/>
              </a:p>
            </p:txBody>
          </p:sp>
        </p:grpSp>
        <p:grpSp>
          <p:nvGrpSpPr>
            <p:cNvPr id="50" name="Graphic 7">
              <a:extLst>
                <a:ext uri="{FF2B5EF4-FFF2-40B4-BE49-F238E27FC236}">
                  <a16:creationId xmlns:a16="http://schemas.microsoft.com/office/drawing/2014/main" id="{E3E80F65-80DB-43C9-9907-58002B4C126D}"/>
                </a:ext>
              </a:extLst>
            </p:cNvPr>
            <p:cNvGrpSpPr/>
            <p:nvPr userDrawn="1"/>
          </p:nvGrpSpPr>
          <p:grpSpPr>
            <a:xfrm>
              <a:off x="4150909" y="5218255"/>
              <a:ext cx="839247" cy="244602"/>
              <a:chOff x="4150909" y="5218255"/>
              <a:chExt cx="839247" cy="244602"/>
            </a:xfrm>
            <a:solidFill>
              <a:srgbClr val="FFFFFF"/>
            </a:solidFill>
          </p:grpSpPr>
          <p:sp>
            <p:nvSpPr>
              <p:cNvPr id="53" name="Freeform: Shape 52">
                <a:extLst>
                  <a:ext uri="{FF2B5EF4-FFF2-40B4-BE49-F238E27FC236}">
                    <a16:creationId xmlns:a16="http://schemas.microsoft.com/office/drawing/2014/main" id="{59C2F834-E392-4EA8-AD75-77E234EA9624}"/>
                  </a:ext>
                </a:extLst>
              </p:cNvPr>
              <p:cNvSpPr/>
              <p:nvPr/>
            </p:nvSpPr>
            <p:spPr>
              <a:xfrm>
                <a:off x="4150909" y="5231368"/>
                <a:ext cx="135540" cy="128353"/>
              </a:xfrm>
              <a:custGeom>
                <a:avLst/>
                <a:gdLst>
                  <a:gd name="connsiteX0" fmla="*/ 11554 w 135540"/>
                  <a:gd name="connsiteY0" fmla="*/ 82611 h 128353"/>
                  <a:gd name="connsiteX1" fmla="*/ 56226 w 135540"/>
                  <a:gd name="connsiteY1" fmla="*/ 88898 h 128353"/>
                  <a:gd name="connsiteX2" fmla="*/ 45463 w 135540"/>
                  <a:gd name="connsiteY2" fmla="*/ 64894 h 128353"/>
                  <a:gd name="connsiteX3" fmla="*/ 36510 w 135540"/>
                  <a:gd name="connsiteY3" fmla="*/ 20222 h 128353"/>
                  <a:gd name="connsiteX4" fmla="*/ 135760 w 135540"/>
                  <a:gd name="connsiteY4" fmla="*/ 11555 h 128353"/>
                  <a:gd name="connsiteX5" fmla="*/ 124711 w 135540"/>
                  <a:gd name="connsiteY5" fmla="*/ 45178 h 128353"/>
                  <a:gd name="connsiteX6" fmla="*/ 83944 w 135540"/>
                  <a:gd name="connsiteY6" fmla="*/ 38320 h 128353"/>
                  <a:gd name="connsiteX7" fmla="*/ 95184 w 135540"/>
                  <a:gd name="connsiteY7" fmla="*/ 60894 h 128353"/>
                  <a:gd name="connsiteX8" fmla="*/ 105566 w 135540"/>
                  <a:gd name="connsiteY8" fmla="*/ 104233 h 128353"/>
                  <a:gd name="connsiteX9" fmla="*/ 220 w 135540"/>
                  <a:gd name="connsiteY9" fmla="*/ 116996 h 12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540" h="128353">
                    <a:moveTo>
                      <a:pt x="11554" y="82611"/>
                    </a:moveTo>
                    <a:cubicBezTo>
                      <a:pt x="29366" y="92136"/>
                      <a:pt x="51750" y="97565"/>
                      <a:pt x="56226" y="88898"/>
                    </a:cubicBezTo>
                    <a:cubicBezTo>
                      <a:pt x="58132" y="85087"/>
                      <a:pt x="56226" y="81277"/>
                      <a:pt x="45463" y="64894"/>
                    </a:cubicBezTo>
                    <a:cubicBezTo>
                      <a:pt x="37176" y="52131"/>
                      <a:pt x="28414" y="35843"/>
                      <a:pt x="36510" y="20222"/>
                    </a:cubicBezTo>
                    <a:cubicBezTo>
                      <a:pt x="47273" y="-638"/>
                      <a:pt x="86516" y="-8353"/>
                      <a:pt x="135760" y="11555"/>
                    </a:cubicBezTo>
                    <a:lnTo>
                      <a:pt x="124711" y="45178"/>
                    </a:lnTo>
                    <a:cubicBezTo>
                      <a:pt x="101470" y="33176"/>
                      <a:pt x="87850" y="30700"/>
                      <a:pt x="83944" y="38320"/>
                    </a:cubicBezTo>
                    <a:cubicBezTo>
                      <a:pt x="81658" y="42797"/>
                      <a:pt x="86135" y="48702"/>
                      <a:pt x="95184" y="60894"/>
                    </a:cubicBezTo>
                    <a:cubicBezTo>
                      <a:pt x="102518" y="70419"/>
                      <a:pt x="114234" y="87469"/>
                      <a:pt x="105566" y="104233"/>
                    </a:cubicBezTo>
                    <a:cubicBezTo>
                      <a:pt x="94993" y="124711"/>
                      <a:pt x="60132" y="139666"/>
                      <a:pt x="220" y="116996"/>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7902E0F-2DE7-4FEF-92BD-E97A0451C828}"/>
                  </a:ext>
                </a:extLst>
              </p:cNvPr>
              <p:cNvSpPr/>
              <p:nvPr/>
            </p:nvSpPr>
            <p:spPr>
              <a:xfrm>
                <a:off x="4282329" y="5281025"/>
                <a:ext cx="151663" cy="146387"/>
              </a:xfrm>
              <a:custGeom>
                <a:avLst/>
                <a:gdLst>
                  <a:gd name="connsiteX0" fmla="*/ 53299 w 151663"/>
                  <a:gd name="connsiteY0" fmla="*/ 54861 h 146387"/>
                  <a:gd name="connsiteX1" fmla="*/ 47679 w 151663"/>
                  <a:gd name="connsiteY1" fmla="*/ 103915 h 146387"/>
                  <a:gd name="connsiteX2" fmla="*/ 60062 w 151663"/>
                  <a:gd name="connsiteY2" fmla="*/ 113440 h 146387"/>
                  <a:gd name="connsiteX3" fmla="*/ 77112 w 151663"/>
                  <a:gd name="connsiteY3" fmla="*/ 110392 h 146387"/>
                  <a:gd name="connsiteX4" fmla="*/ 97876 w 151663"/>
                  <a:gd name="connsiteY4" fmla="*/ 59719 h 146387"/>
                  <a:gd name="connsiteX5" fmla="*/ 99781 w 151663"/>
                  <a:gd name="connsiteY5" fmla="*/ 53337 h 146387"/>
                  <a:gd name="connsiteX6" fmla="*/ 107687 w 151663"/>
                  <a:gd name="connsiteY6" fmla="*/ 23143 h 146387"/>
                  <a:gd name="connsiteX7" fmla="*/ 151883 w 151663"/>
                  <a:gd name="connsiteY7" fmla="*/ 36288 h 146387"/>
                  <a:gd name="connsiteX8" fmla="*/ 143120 w 151663"/>
                  <a:gd name="connsiteY8" fmla="*/ 66482 h 146387"/>
                  <a:gd name="connsiteX9" fmla="*/ 140739 w 151663"/>
                  <a:gd name="connsiteY9" fmla="*/ 74483 h 146387"/>
                  <a:gd name="connsiteX10" fmla="*/ 104544 w 151663"/>
                  <a:gd name="connsiteY10" fmla="*/ 138110 h 146387"/>
                  <a:gd name="connsiteX11" fmla="*/ 48727 w 151663"/>
                  <a:gd name="connsiteY11" fmla="*/ 142396 h 146387"/>
                  <a:gd name="connsiteX12" fmla="*/ 3293 w 151663"/>
                  <a:gd name="connsiteY12" fmla="*/ 105534 h 146387"/>
                  <a:gd name="connsiteX13" fmla="*/ 10913 w 151663"/>
                  <a:gd name="connsiteY13" fmla="*/ 35335 h 146387"/>
                  <a:gd name="connsiteX14" fmla="*/ 13675 w 151663"/>
                  <a:gd name="connsiteY14" fmla="*/ 25810 h 146387"/>
                  <a:gd name="connsiteX15" fmla="*/ 21581 w 151663"/>
                  <a:gd name="connsiteY15" fmla="*/ -3 h 146387"/>
                  <a:gd name="connsiteX16" fmla="*/ 66539 w 151663"/>
                  <a:gd name="connsiteY16" fmla="*/ 13428 h 146387"/>
                  <a:gd name="connsiteX17" fmla="*/ 57014 w 151663"/>
                  <a:gd name="connsiteY17" fmla="*/ 42860 h 1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663" h="146387">
                    <a:moveTo>
                      <a:pt x="53299" y="54861"/>
                    </a:moveTo>
                    <a:cubicBezTo>
                      <a:pt x="45203" y="82198"/>
                      <a:pt x="42917" y="94200"/>
                      <a:pt x="47679" y="103915"/>
                    </a:cubicBezTo>
                    <a:cubicBezTo>
                      <a:pt x="50256" y="108716"/>
                      <a:pt x="54762" y="112183"/>
                      <a:pt x="60062" y="113440"/>
                    </a:cubicBezTo>
                    <a:cubicBezTo>
                      <a:pt x="65894" y="115383"/>
                      <a:pt x="72315" y="114240"/>
                      <a:pt x="77112" y="110392"/>
                    </a:cubicBezTo>
                    <a:cubicBezTo>
                      <a:pt x="84255" y="104868"/>
                      <a:pt x="86637" y="98486"/>
                      <a:pt x="97876" y="59719"/>
                    </a:cubicBezTo>
                    <a:lnTo>
                      <a:pt x="99781" y="53337"/>
                    </a:lnTo>
                    <a:cubicBezTo>
                      <a:pt x="103305" y="41526"/>
                      <a:pt x="106068" y="29430"/>
                      <a:pt x="107687" y="23143"/>
                    </a:cubicBezTo>
                    <a:lnTo>
                      <a:pt x="151883" y="36288"/>
                    </a:lnTo>
                    <a:cubicBezTo>
                      <a:pt x="150740" y="40098"/>
                      <a:pt x="147120" y="53052"/>
                      <a:pt x="143120" y="66482"/>
                    </a:cubicBezTo>
                    <a:lnTo>
                      <a:pt x="140739" y="74483"/>
                    </a:lnTo>
                    <a:cubicBezTo>
                      <a:pt x="131214" y="107249"/>
                      <a:pt x="122832" y="126489"/>
                      <a:pt x="104544" y="138110"/>
                    </a:cubicBezTo>
                    <a:cubicBezTo>
                      <a:pt x="87384" y="147378"/>
                      <a:pt x="67100" y="148940"/>
                      <a:pt x="48727" y="142396"/>
                    </a:cubicBezTo>
                    <a:cubicBezTo>
                      <a:pt x="33868" y="138015"/>
                      <a:pt x="11294" y="128871"/>
                      <a:pt x="3293" y="105534"/>
                    </a:cubicBezTo>
                    <a:cubicBezTo>
                      <a:pt x="-1755" y="90390"/>
                      <a:pt x="-1470" y="76959"/>
                      <a:pt x="10913" y="35335"/>
                    </a:cubicBezTo>
                    <a:lnTo>
                      <a:pt x="13675" y="25810"/>
                    </a:lnTo>
                    <a:cubicBezTo>
                      <a:pt x="15961" y="18000"/>
                      <a:pt x="20438" y="3807"/>
                      <a:pt x="21581" y="-3"/>
                    </a:cubicBezTo>
                    <a:lnTo>
                      <a:pt x="66539" y="13428"/>
                    </a:lnTo>
                    <a:cubicBezTo>
                      <a:pt x="62838" y="23057"/>
                      <a:pt x="59659" y="32887"/>
                      <a:pt x="57014" y="42860"/>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8A013E6-8B95-43EC-945E-62A32CD8D81F}"/>
                  </a:ext>
                </a:extLst>
              </p:cNvPr>
              <p:cNvSpPr/>
              <p:nvPr/>
            </p:nvSpPr>
            <p:spPr>
              <a:xfrm>
                <a:off x="4450947" y="5323221"/>
                <a:ext cx="130587" cy="139636"/>
              </a:xfrm>
              <a:custGeom>
                <a:avLst/>
                <a:gdLst>
                  <a:gd name="connsiteX0" fmla="*/ 48702 w 130587"/>
                  <a:gd name="connsiteY0" fmla="*/ 75340 h 139636"/>
                  <a:gd name="connsiteX1" fmla="*/ 45082 w 130587"/>
                  <a:gd name="connsiteY1" fmla="*/ 129728 h 139636"/>
                  <a:gd name="connsiteX2" fmla="*/ 220 w 130587"/>
                  <a:gd name="connsiteY2" fmla="*/ 126013 h 139636"/>
                  <a:gd name="connsiteX3" fmla="*/ 4887 w 130587"/>
                  <a:gd name="connsiteY3" fmla="*/ 76197 h 139636"/>
                  <a:gd name="connsiteX4" fmla="*/ 7268 w 130587"/>
                  <a:gd name="connsiteY4" fmla="*/ 47622 h 139636"/>
                  <a:gd name="connsiteX5" fmla="*/ 10316 w 130587"/>
                  <a:gd name="connsiteY5" fmla="*/ -3 h 139636"/>
                  <a:gd name="connsiteX6" fmla="*/ 81563 w 130587"/>
                  <a:gd name="connsiteY6" fmla="*/ 7903 h 139636"/>
                  <a:gd name="connsiteX7" fmla="*/ 122330 w 130587"/>
                  <a:gd name="connsiteY7" fmla="*/ 42003 h 139636"/>
                  <a:gd name="connsiteX8" fmla="*/ 95565 w 130587"/>
                  <a:gd name="connsiteY8" fmla="*/ 75531 h 139636"/>
                  <a:gd name="connsiteX9" fmla="*/ 130807 w 130587"/>
                  <a:gd name="connsiteY9" fmla="*/ 115821 h 139636"/>
                  <a:gd name="connsiteX10" fmla="*/ 91374 w 130587"/>
                  <a:gd name="connsiteY10" fmla="*/ 139634 h 139636"/>
                  <a:gd name="connsiteX11" fmla="*/ 52417 w 130587"/>
                  <a:gd name="connsiteY11" fmla="*/ 71721 h 139636"/>
                  <a:gd name="connsiteX12" fmla="*/ 75181 w 130587"/>
                  <a:gd name="connsiteY12" fmla="*/ 46289 h 139636"/>
                  <a:gd name="connsiteX13" fmla="*/ 52226 w 130587"/>
                  <a:gd name="connsiteY13" fmla="*/ 28858 h 13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587" h="139636">
                    <a:moveTo>
                      <a:pt x="48702" y="75340"/>
                    </a:moveTo>
                    <a:cubicBezTo>
                      <a:pt x="48130" y="82008"/>
                      <a:pt x="44892" y="126966"/>
                      <a:pt x="45082" y="129728"/>
                    </a:cubicBezTo>
                    <a:lnTo>
                      <a:pt x="220" y="126013"/>
                    </a:lnTo>
                    <a:cubicBezTo>
                      <a:pt x="1363" y="121917"/>
                      <a:pt x="4601" y="79912"/>
                      <a:pt x="4887" y="76197"/>
                    </a:cubicBezTo>
                    <a:lnTo>
                      <a:pt x="7268" y="47622"/>
                    </a:lnTo>
                    <a:cubicBezTo>
                      <a:pt x="7268" y="42193"/>
                      <a:pt x="10507" y="3712"/>
                      <a:pt x="10316" y="-3"/>
                    </a:cubicBezTo>
                    <a:cubicBezTo>
                      <a:pt x="34188" y="1379"/>
                      <a:pt x="57969" y="4017"/>
                      <a:pt x="81563" y="7903"/>
                    </a:cubicBezTo>
                    <a:cubicBezTo>
                      <a:pt x="109281" y="13809"/>
                      <a:pt x="123664" y="25715"/>
                      <a:pt x="122330" y="42003"/>
                    </a:cubicBezTo>
                    <a:cubicBezTo>
                      <a:pt x="121092" y="56767"/>
                      <a:pt x="111662" y="67339"/>
                      <a:pt x="95565" y="75531"/>
                    </a:cubicBezTo>
                    <a:cubicBezTo>
                      <a:pt x="100708" y="82008"/>
                      <a:pt x="126235" y="109821"/>
                      <a:pt x="130807" y="115821"/>
                    </a:cubicBezTo>
                    <a:lnTo>
                      <a:pt x="91374" y="139634"/>
                    </a:lnTo>
                    <a:lnTo>
                      <a:pt x="52417" y="71721"/>
                    </a:lnTo>
                    <a:cubicBezTo>
                      <a:pt x="64231" y="68273"/>
                      <a:pt x="73060" y="58414"/>
                      <a:pt x="75181" y="46289"/>
                    </a:cubicBezTo>
                    <a:cubicBezTo>
                      <a:pt x="75848" y="37907"/>
                      <a:pt x="70990" y="30573"/>
                      <a:pt x="52226" y="28858"/>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77F551F-264D-4792-A947-E1A585387901}"/>
                  </a:ext>
                </a:extLst>
              </p:cNvPr>
              <p:cNvSpPr/>
              <p:nvPr/>
            </p:nvSpPr>
            <p:spPr>
              <a:xfrm>
                <a:off x="4587535" y="5316649"/>
                <a:ext cx="155257" cy="142017"/>
              </a:xfrm>
              <a:custGeom>
                <a:avLst/>
                <a:gdLst>
                  <a:gd name="connsiteX0" fmla="*/ 155477 w 155257"/>
                  <a:gd name="connsiteY0" fmla="*/ 14761 h 142017"/>
                  <a:gd name="connsiteX1" fmla="*/ 90802 w 155257"/>
                  <a:gd name="connsiteY1" fmla="*/ 141539 h 142017"/>
                  <a:gd name="connsiteX2" fmla="*/ 86897 w 155257"/>
                  <a:gd name="connsiteY2" fmla="*/ 142015 h 142017"/>
                  <a:gd name="connsiteX3" fmla="*/ 220 w 155257"/>
                  <a:gd name="connsiteY3" fmla="*/ 34478 h 142017"/>
                  <a:gd name="connsiteX4" fmla="*/ 39367 w 155257"/>
                  <a:gd name="connsiteY4" fmla="*/ 8570 h 142017"/>
                  <a:gd name="connsiteX5" fmla="*/ 83944 w 155257"/>
                  <a:gd name="connsiteY5" fmla="*/ 77341 h 142017"/>
                  <a:gd name="connsiteX6" fmla="*/ 112519 w 155257"/>
                  <a:gd name="connsiteY6" fmla="*/ -3 h 142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257" h="142017">
                    <a:moveTo>
                      <a:pt x="155477" y="14761"/>
                    </a:moveTo>
                    <a:cubicBezTo>
                      <a:pt x="149762" y="25334"/>
                      <a:pt x="102804" y="119536"/>
                      <a:pt x="90802" y="141539"/>
                    </a:cubicBezTo>
                    <a:lnTo>
                      <a:pt x="86897" y="142015"/>
                    </a:lnTo>
                    <a:cubicBezTo>
                      <a:pt x="63751" y="116012"/>
                      <a:pt x="7078" y="43146"/>
                      <a:pt x="220" y="34478"/>
                    </a:cubicBezTo>
                    <a:lnTo>
                      <a:pt x="39367" y="8570"/>
                    </a:lnTo>
                    <a:lnTo>
                      <a:pt x="83944" y="77341"/>
                    </a:lnTo>
                    <a:cubicBezTo>
                      <a:pt x="88135" y="64672"/>
                      <a:pt x="110138" y="5903"/>
                      <a:pt x="112519" y="-3"/>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ED8B6C3-0E57-4873-973A-92D2F6AA3CE5}"/>
                  </a:ext>
                </a:extLst>
              </p:cNvPr>
              <p:cNvSpPr/>
              <p:nvPr/>
            </p:nvSpPr>
            <p:spPr>
              <a:xfrm>
                <a:off x="4752508" y="5281787"/>
                <a:ext cx="121634" cy="148780"/>
              </a:xfrm>
              <a:custGeom>
                <a:avLst/>
                <a:gdLst>
                  <a:gd name="connsiteX0" fmla="*/ 121854 w 121634"/>
                  <a:gd name="connsiteY0" fmla="*/ 124584 h 148780"/>
                  <a:gd name="connsiteX1" fmla="*/ 37653 w 121634"/>
                  <a:gd name="connsiteY1" fmla="*/ 148778 h 148780"/>
                  <a:gd name="connsiteX2" fmla="*/ 22699 w 121634"/>
                  <a:gd name="connsiteY2" fmla="*/ 99153 h 148780"/>
                  <a:gd name="connsiteX3" fmla="*/ 15745 w 121634"/>
                  <a:gd name="connsiteY3" fmla="*/ 76579 h 148780"/>
                  <a:gd name="connsiteX4" fmla="*/ 220 w 121634"/>
                  <a:gd name="connsiteY4" fmla="*/ 27811 h 148780"/>
                  <a:gd name="connsiteX5" fmla="*/ 79277 w 121634"/>
                  <a:gd name="connsiteY5" fmla="*/ -3 h 148780"/>
                  <a:gd name="connsiteX6" fmla="*/ 88802 w 121634"/>
                  <a:gd name="connsiteY6" fmla="*/ 28572 h 148780"/>
                  <a:gd name="connsiteX7" fmla="*/ 50702 w 121634"/>
                  <a:gd name="connsiteY7" fmla="*/ 41622 h 148780"/>
                  <a:gd name="connsiteX8" fmla="*/ 57084 w 121634"/>
                  <a:gd name="connsiteY8" fmla="*/ 62196 h 148780"/>
                  <a:gd name="connsiteX9" fmla="*/ 89183 w 121634"/>
                  <a:gd name="connsiteY9" fmla="*/ 50480 h 148780"/>
                  <a:gd name="connsiteX10" fmla="*/ 98708 w 121634"/>
                  <a:gd name="connsiteY10" fmla="*/ 79055 h 148780"/>
                  <a:gd name="connsiteX11" fmla="*/ 65466 w 121634"/>
                  <a:gd name="connsiteY11" fmla="*/ 88580 h 148780"/>
                  <a:gd name="connsiteX12" fmla="*/ 71181 w 121634"/>
                  <a:gd name="connsiteY12" fmla="*/ 107058 h 148780"/>
                  <a:gd name="connsiteX13" fmla="*/ 111853 w 121634"/>
                  <a:gd name="connsiteY13" fmla="*/ 94009 h 14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634" h="148780">
                    <a:moveTo>
                      <a:pt x="121854" y="124584"/>
                    </a:moveTo>
                    <a:cubicBezTo>
                      <a:pt x="114424" y="126871"/>
                      <a:pt x="48226" y="145444"/>
                      <a:pt x="37653" y="148778"/>
                    </a:cubicBezTo>
                    <a:cubicBezTo>
                      <a:pt x="35272" y="139253"/>
                      <a:pt x="23937" y="103153"/>
                      <a:pt x="22699" y="99153"/>
                    </a:cubicBezTo>
                    <a:lnTo>
                      <a:pt x="15745" y="76579"/>
                    </a:lnTo>
                    <a:cubicBezTo>
                      <a:pt x="14888" y="73721"/>
                      <a:pt x="1743" y="32859"/>
                      <a:pt x="220" y="27811"/>
                    </a:cubicBezTo>
                    <a:cubicBezTo>
                      <a:pt x="11554" y="24286"/>
                      <a:pt x="71847" y="2950"/>
                      <a:pt x="79277" y="-3"/>
                    </a:cubicBezTo>
                    <a:lnTo>
                      <a:pt x="88802" y="28572"/>
                    </a:lnTo>
                    <a:cubicBezTo>
                      <a:pt x="81944" y="30763"/>
                      <a:pt x="53655" y="40574"/>
                      <a:pt x="50702" y="41622"/>
                    </a:cubicBezTo>
                    <a:lnTo>
                      <a:pt x="57084" y="62196"/>
                    </a:lnTo>
                    <a:cubicBezTo>
                      <a:pt x="60608" y="61053"/>
                      <a:pt x="81372" y="53814"/>
                      <a:pt x="89183" y="50480"/>
                    </a:cubicBezTo>
                    <a:lnTo>
                      <a:pt x="98708" y="79055"/>
                    </a:lnTo>
                    <a:cubicBezTo>
                      <a:pt x="93850" y="80579"/>
                      <a:pt x="69466" y="87437"/>
                      <a:pt x="65466" y="88580"/>
                    </a:cubicBezTo>
                    <a:lnTo>
                      <a:pt x="71181" y="107058"/>
                    </a:lnTo>
                    <a:cubicBezTo>
                      <a:pt x="75753" y="105630"/>
                      <a:pt x="103470" y="97533"/>
                      <a:pt x="111853" y="94009"/>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EE3180D-2DD5-4076-A42E-A98FF484C6DC}"/>
                  </a:ext>
                </a:extLst>
              </p:cNvPr>
              <p:cNvSpPr/>
              <p:nvPr/>
            </p:nvSpPr>
            <p:spPr>
              <a:xfrm>
                <a:off x="4860998" y="5218255"/>
                <a:ext cx="129159" cy="153733"/>
              </a:xfrm>
              <a:custGeom>
                <a:avLst/>
                <a:gdLst>
                  <a:gd name="connsiteX0" fmla="*/ 86611 w 129159"/>
                  <a:gd name="connsiteY0" fmla="*/ 153731 h 153733"/>
                  <a:gd name="connsiteX1" fmla="*/ 75753 w 129159"/>
                  <a:gd name="connsiteY1" fmla="*/ 130776 h 153733"/>
                  <a:gd name="connsiteX2" fmla="*/ 72419 w 129159"/>
                  <a:gd name="connsiteY2" fmla="*/ 124299 h 153733"/>
                  <a:gd name="connsiteX3" fmla="*/ 28699 w 129159"/>
                  <a:gd name="connsiteY3" fmla="*/ 92295 h 153733"/>
                  <a:gd name="connsiteX4" fmla="*/ 6125 w 129159"/>
                  <a:gd name="connsiteY4" fmla="*/ 95152 h 153733"/>
                  <a:gd name="connsiteX5" fmla="*/ 220 w 129159"/>
                  <a:gd name="connsiteY5" fmla="*/ 52385 h 153733"/>
                  <a:gd name="connsiteX6" fmla="*/ 40796 w 129159"/>
                  <a:gd name="connsiteY6" fmla="*/ 52385 h 153733"/>
                  <a:gd name="connsiteX7" fmla="*/ 70990 w 129159"/>
                  <a:gd name="connsiteY7" fmla="*/ 70863 h 153733"/>
                  <a:gd name="connsiteX8" fmla="*/ 72324 w 129159"/>
                  <a:gd name="connsiteY8" fmla="*/ 70197 h 153733"/>
                  <a:gd name="connsiteX9" fmla="*/ 76705 w 129159"/>
                  <a:gd name="connsiteY9" fmla="*/ 33811 h 153733"/>
                  <a:gd name="connsiteX10" fmla="*/ 99946 w 129159"/>
                  <a:gd name="connsiteY10" fmla="*/ -3 h 153733"/>
                  <a:gd name="connsiteX11" fmla="*/ 129379 w 129159"/>
                  <a:gd name="connsiteY11" fmla="*/ 30573 h 153733"/>
                  <a:gd name="connsiteX12" fmla="*/ 109376 w 129159"/>
                  <a:gd name="connsiteY12" fmla="*/ 54576 h 153733"/>
                  <a:gd name="connsiteX13" fmla="*/ 112329 w 129159"/>
                  <a:gd name="connsiteY13" fmla="*/ 103153 h 153733"/>
                  <a:gd name="connsiteX14" fmla="*/ 117472 w 129159"/>
                  <a:gd name="connsiteY14" fmla="*/ 112678 h 153733"/>
                  <a:gd name="connsiteX15" fmla="*/ 128331 w 129159"/>
                  <a:gd name="connsiteY15" fmla="*/ 131728 h 15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9159" h="153733">
                    <a:moveTo>
                      <a:pt x="86611" y="153731"/>
                    </a:moveTo>
                    <a:cubicBezTo>
                      <a:pt x="84897" y="149921"/>
                      <a:pt x="77086" y="132871"/>
                      <a:pt x="75753" y="130776"/>
                    </a:cubicBezTo>
                    <a:lnTo>
                      <a:pt x="72419" y="124299"/>
                    </a:lnTo>
                    <a:cubicBezTo>
                      <a:pt x="64409" y="106754"/>
                      <a:pt x="47844" y="94628"/>
                      <a:pt x="28699" y="92295"/>
                    </a:cubicBezTo>
                    <a:cubicBezTo>
                      <a:pt x="21070" y="92028"/>
                      <a:pt x="13450" y="92990"/>
                      <a:pt x="6125" y="95152"/>
                    </a:cubicBezTo>
                    <a:lnTo>
                      <a:pt x="220" y="52385"/>
                    </a:lnTo>
                    <a:cubicBezTo>
                      <a:pt x="13564" y="49289"/>
                      <a:pt x="27452" y="49289"/>
                      <a:pt x="40796" y="52385"/>
                    </a:cubicBezTo>
                    <a:cubicBezTo>
                      <a:pt x="52197" y="56043"/>
                      <a:pt x="62551" y="62377"/>
                      <a:pt x="70990" y="70863"/>
                    </a:cubicBezTo>
                    <a:lnTo>
                      <a:pt x="72324" y="70197"/>
                    </a:lnTo>
                    <a:cubicBezTo>
                      <a:pt x="70733" y="57890"/>
                      <a:pt x="72238" y="45384"/>
                      <a:pt x="76705" y="33811"/>
                    </a:cubicBezTo>
                    <a:cubicBezTo>
                      <a:pt x="81715" y="20886"/>
                      <a:pt x="89669" y="9303"/>
                      <a:pt x="99946" y="-3"/>
                    </a:cubicBezTo>
                    <a:lnTo>
                      <a:pt x="129379" y="30573"/>
                    </a:lnTo>
                    <a:cubicBezTo>
                      <a:pt x="121120" y="37107"/>
                      <a:pt x="114310" y="45279"/>
                      <a:pt x="109376" y="54576"/>
                    </a:cubicBezTo>
                    <a:cubicBezTo>
                      <a:pt x="102661" y="70330"/>
                      <a:pt x="103747" y="88332"/>
                      <a:pt x="112329" y="103153"/>
                    </a:cubicBezTo>
                    <a:lnTo>
                      <a:pt x="117472" y="112678"/>
                    </a:lnTo>
                    <a:cubicBezTo>
                      <a:pt x="118615" y="114964"/>
                      <a:pt x="126331" y="128871"/>
                      <a:pt x="128331" y="131728"/>
                    </a:cubicBezTo>
                    <a:close/>
                  </a:path>
                </a:pathLst>
              </a:custGeom>
              <a:solidFill>
                <a:srgbClr val="FFFFFF"/>
              </a:solidFill>
              <a:ln w="952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0D67FAAD-8F0B-4DDF-9922-F4188030667E}"/>
                </a:ext>
              </a:extLst>
            </p:cNvPr>
            <p:cNvSpPr/>
            <p:nvPr userDrawn="1"/>
          </p:nvSpPr>
          <p:spPr>
            <a:xfrm>
              <a:off x="4010225" y="5129959"/>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7A64BF1-B53A-4C32-AAEF-DC11E1C053DE}"/>
                </a:ext>
              </a:extLst>
            </p:cNvPr>
            <p:cNvSpPr/>
            <p:nvPr userDrawn="1"/>
          </p:nvSpPr>
          <p:spPr>
            <a:xfrm>
              <a:off x="5080645" y="5129292"/>
              <a:ext cx="72008" cy="72009"/>
            </a:xfrm>
            <a:custGeom>
              <a:avLst/>
              <a:gdLst>
                <a:gd name="connsiteX0" fmla="*/ 72009 w 72008"/>
                <a:gd name="connsiteY0" fmla="*/ 36005 h 72009"/>
                <a:gd name="connsiteX1" fmla="*/ 36005 w 72008"/>
                <a:gd name="connsiteY1" fmla="*/ 72009 h 72009"/>
                <a:gd name="connsiteX2" fmla="*/ 0 w 72008"/>
                <a:gd name="connsiteY2" fmla="*/ 36005 h 72009"/>
                <a:gd name="connsiteX3" fmla="*/ 36005 w 72008"/>
                <a:gd name="connsiteY3" fmla="*/ 0 h 72009"/>
                <a:gd name="connsiteX4" fmla="*/ 72009 w 72008"/>
                <a:gd name="connsiteY4" fmla="*/ 36005 h 72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8" h="72009">
                  <a:moveTo>
                    <a:pt x="72009" y="36005"/>
                  </a:moveTo>
                  <a:cubicBezTo>
                    <a:pt x="72009" y="55889"/>
                    <a:pt x="55889" y="72009"/>
                    <a:pt x="36005" y="72009"/>
                  </a:cubicBezTo>
                  <a:cubicBezTo>
                    <a:pt x="16120" y="72009"/>
                    <a:pt x="0" y="55889"/>
                    <a:pt x="0" y="36005"/>
                  </a:cubicBezTo>
                  <a:cubicBezTo>
                    <a:pt x="0" y="16120"/>
                    <a:pt x="16120" y="0"/>
                    <a:pt x="36005" y="0"/>
                  </a:cubicBezTo>
                  <a:cubicBezTo>
                    <a:pt x="55889" y="0"/>
                    <a:pt x="72009" y="16120"/>
                    <a:pt x="72009" y="36005"/>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51686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D4C6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E6B22A-43D1-4B00-A7B6-DB37AA6C32B5}"/>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635BA1C-9845-43EB-BBF0-3744D1754E75}"/>
              </a:ext>
            </a:extLst>
          </p:cNvPr>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A picture containing text, outdoor&#10;&#10;Description automatically generated">
            <a:extLst>
              <a:ext uri="{FF2B5EF4-FFF2-40B4-BE49-F238E27FC236}">
                <a16:creationId xmlns:a16="http://schemas.microsoft.com/office/drawing/2014/main" id="{5E9270EF-9AC8-477B-941B-8D6235DF05B7}"/>
              </a:ext>
            </a:extLst>
          </p:cNvPr>
          <p:cNvPicPr>
            <a:picLocks noChangeAspect="1"/>
          </p:cNvPicPr>
          <p:nvPr userDrawn="1"/>
        </p:nvPicPr>
        <p:blipFill>
          <a:blip r:embed="rId13">
            <a:alphaModFix/>
            <a:extLst>
              <a:ext uri="{28A0092B-C50C-407E-A947-70E740481C1C}">
                <a14:useLocalDpi xmlns:a14="http://schemas.microsoft.com/office/drawing/2010/main" val="0"/>
              </a:ext>
            </a:extLst>
          </a:blip>
          <a:stretch>
            <a:fillRect/>
          </a:stretch>
        </p:blipFill>
        <p:spPr>
          <a:xfrm>
            <a:off x="7923846" y="5638802"/>
            <a:ext cx="1000214" cy="997811"/>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25" r:id="rId2"/>
    <p:sldLayoutId id="2147483720" r:id="rId3"/>
    <p:sldLayoutId id="2147483722" r:id="rId4"/>
    <p:sldLayoutId id="2147483712" r:id="rId5"/>
    <p:sldLayoutId id="2147483723" r:id="rId6"/>
    <p:sldLayoutId id="2147483714" r:id="rId7"/>
    <p:sldLayoutId id="2147483718" r:id="rId8"/>
    <p:sldLayoutId id="2147483724" r:id="rId9"/>
    <p:sldLayoutId id="2147483726" r:id="rId10"/>
    <p:sldLayoutId id="2147483727" r:id="rId11"/>
  </p:sldLayoutIdLst>
  <p:txStyles>
    <p:titleStyle>
      <a:lvl1pPr algn="ctr" rtl="0" eaLnBrk="1" fontAlgn="base" hangingPunct="1">
        <a:spcBef>
          <a:spcPct val="0"/>
        </a:spcBef>
        <a:spcAft>
          <a:spcPct val="0"/>
        </a:spcAft>
        <a:defRPr sz="4400" i="1" kern="1200">
          <a:solidFill>
            <a:schemeClr val="bg1"/>
          </a:solidFill>
          <a:latin typeface="Arial Unicode MS" panose="020B0604020202020204" pitchFamily="34" charset="-128"/>
          <a:ea typeface="+mj-ea"/>
          <a:cs typeface="+mj-cs"/>
        </a:defRPr>
      </a:lvl1pPr>
      <a:lvl2pPr algn="ctr" rtl="0" eaLnBrk="1" fontAlgn="base" hangingPunct="1">
        <a:spcBef>
          <a:spcPct val="0"/>
        </a:spcBef>
        <a:spcAft>
          <a:spcPct val="0"/>
        </a:spcAft>
        <a:defRPr sz="4400" i="1">
          <a:solidFill>
            <a:schemeClr val="bg1"/>
          </a:solidFill>
          <a:latin typeface="Arial Unicode MS" panose="020B0604020202020204" pitchFamily="34" charset="-128"/>
        </a:defRPr>
      </a:lvl2pPr>
      <a:lvl3pPr algn="ctr" rtl="0" eaLnBrk="1" fontAlgn="base" hangingPunct="1">
        <a:spcBef>
          <a:spcPct val="0"/>
        </a:spcBef>
        <a:spcAft>
          <a:spcPct val="0"/>
        </a:spcAft>
        <a:defRPr sz="4400" i="1">
          <a:solidFill>
            <a:schemeClr val="bg1"/>
          </a:solidFill>
          <a:latin typeface="Arial Unicode MS" panose="020B0604020202020204" pitchFamily="34" charset="-128"/>
        </a:defRPr>
      </a:lvl3pPr>
      <a:lvl4pPr algn="ctr" rtl="0" eaLnBrk="1" fontAlgn="base" hangingPunct="1">
        <a:spcBef>
          <a:spcPct val="0"/>
        </a:spcBef>
        <a:spcAft>
          <a:spcPct val="0"/>
        </a:spcAft>
        <a:defRPr sz="4400" i="1">
          <a:solidFill>
            <a:schemeClr val="bg1"/>
          </a:solidFill>
          <a:latin typeface="Arial Unicode MS" panose="020B0604020202020204" pitchFamily="34" charset="-128"/>
        </a:defRPr>
      </a:lvl4pPr>
      <a:lvl5pPr algn="ctr" rtl="0" eaLnBrk="1" fontAlgn="base" hangingPunct="1">
        <a:spcBef>
          <a:spcPct val="0"/>
        </a:spcBef>
        <a:spcAft>
          <a:spcPct val="0"/>
        </a:spcAft>
        <a:defRPr sz="4400" i="1">
          <a:solidFill>
            <a:schemeClr val="bg1"/>
          </a:solidFill>
          <a:latin typeface="Arial Unicode MS" panose="020B0604020202020204" pitchFamily="34" charset="-128"/>
        </a:defRPr>
      </a:lvl5pPr>
      <a:lvl6pPr marL="457200" algn="ctr" rtl="0" eaLnBrk="1" fontAlgn="base" hangingPunct="1">
        <a:spcBef>
          <a:spcPct val="0"/>
        </a:spcBef>
        <a:spcAft>
          <a:spcPct val="0"/>
        </a:spcAft>
        <a:defRPr sz="4400" i="1">
          <a:solidFill>
            <a:srgbClr val="FFFF00"/>
          </a:solidFill>
          <a:latin typeface="Times New Roman" panose="02020603050405020304" pitchFamily="18" charset="0"/>
        </a:defRPr>
      </a:lvl6pPr>
      <a:lvl7pPr marL="914400" algn="ctr" rtl="0" eaLnBrk="1" fontAlgn="base" hangingPunct="1">
        <a:spcBef>
          <a:spcPct val="0"/>
        </a:spcBef>
        <a:spcAft>
          <a:spcPct val="0"/>
        </a:spcAft>
        <a:defRPr sz="4400" i="1">
          <a:solidFill>
            <a:srgbClr val="FFFF00"/>
          </a:solidFill>
          <a:latin typeface="Times New Roman" panose="02020603050405020304" pitchFamily="18" charset="0"/>
        </a:defRPr>
      </a:lvl7pPr>
      <a:lvl8pPr marL="1371600" algn="ctr" rtl="0" eaLnBrk="1" fontAlgn="base" hangingPunct="1">
        <a:spcBef>
          <a:spcPct val="0"/>
        </a:spcBef>
        <a:spcAft>
          <a:spcPct val="0"/>
        </a:spcAft>
        <a:defRPr sz="4400" i="1">
          <a:solidFill>
            <a:srgbClr val="FFFF00"/>
          </a:solidFill>
          <a:latin typeface="Times New Roman" panose="02020603050405020304" pitchFamily="18" charset="0"/>
        </a:defRPr>
      </a:lvl8pPr>
      <a:lvl9pPr marL="1828800" algn="ctr" rtl="0" eaLnBrk="1" fontAlgn="base" hangingPunct="1">
        <a:spcBef>
          <a:spcPct val="0"/>
        </a:spcBef>
        <a:spcAft>
          <a:spcPct val="0"/>
        </a:spcAft>
        <a:defRPr sz="4400" i="1">
          <a:solidFill>
            <a:srgbClr val="FFFF00"/>
          </a:solidFill>
          <a:latin typeface="Times New Roman" panose="02020603050405020304" pitchFamily="18" charset="0"/>
        </a:defRPr>
      </a:lvl9pPr>
    </p:titleStyle>
    <p:bodyStyle>
      <a:lvl1pPr marL="342900" indent="-342900" algn="l" rtl="0" eaLnBrk="1" fontAlgn="base" hangingPunct="1">
        <a:spcBef>
          <a:spcPct val="20000"/>
        </a:spcBef>
        <a:spcAft>
          <a:spcPct val="0"/>
        </a:spcAft>
        <a:buChar char="•"/>
        <a:defRPr sz="3200" kern="1200">
          <a:solidFill>
            <a:schemeClr val="bg1"/>
          </a:solidFill>
          <a:latin typeface="Arial Unicode MS" panose="020B0604020202020204" pitchFamily="34" charset="-128"/>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Arial Unicode MS" panose="020B0604020202020204" pitchFamily="34" charset="-128"/>
          <a:ea typeface="+mn-ea"/>
          <a:cs typeface="+mn-cs"/>
        </a:defRPr>
      </a:lvl2pPr>
      <a:lvl3pPr marL="1143000" indent="-228600" algn="l" rtl="0" eaLnBrk="1" fontAlgn="base" hangingPunct="1">
        <a:spcBef>
          <a:spcPct val="20000"/>
        </a:spcBef>
        <a:spcAft>
          <a:spcPct val="0"/>
        </a:spcAft>
        <a:buChar char="•"/>
        <a:defRPr sz="2400" kern="1200">
          <a:solidFill>
            <a:schemeClr val="bg1"/>
          </a:solidFill>
          <a:latin typeface="Arial Unicode MS" panose="020B0604020202020204" pitchFamily="34" charset="-128"/>
          <a:ea typeface="+mn-ea"/>
          <a:cs typeface="+mn-cs"/>
        </a:defRPr>
      </a:lvl3pPr>
      <a:lvl4pPr marL="16002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4pPr>
      <a:lvl5pPr marL="2057400" indent="-228600" algn="l" rtl="0" eaLnBrk="1" fontAlgn="base" hangingPunct="1">
        <a:spcBef>
          <a:spcPct val="20000"/>
        </a:spcBef>
        <a:spcAft>
          <a:spcPct val="0"/>
        </a:spcAft>
        <a:buChar char="»"/>
        <a:defRPr sz="2000" kern="1200">
          <a:solidFill>
            <a:schemeClr val="bg1"/>
          </a:solidFill>
          <a:latin typeface="Arial Unicode MS" panose="020B0604020202020204" pitchFamily="34" charset="-12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5DEED-EB36-4C66-A46E-68CF2CFE6291}"/>
              </a:ext>
            </a:extLst>
          </p:cNvPr>
          <p:cNvSpPr>
            <a:spLocks noGrp="1"/>
          </p:cNvSpPr>
          <p:nvPr>
            <p:ph type="ctrTitle"/>
          </p:nvPr>
        </p:nvSpPr>
        <p:spPr/>
        <p:txBody>
          <a:bodyPr/>
          <a:lstStyle/>
          <a:p>
            <a:r>
              <a:rPr lang="en-US" dirty="0"/>
              <a:t>Using Raw Materials in Arkansas History</a:t>
            </a:r>
          </a:p>
        </p:txBody>
      </p:sp>
      <p:sp>
        <p:nvSpPr>
          <p:cNvPr id="3" name="Subtitle 2">
            <a:extLst>
              <a:ext uri="{FF2B5EF4-FFF2-40B4-BE49-F238E27FC236}">
                <a16:creationId xmlns:a16="http://schemas.microsoft.com/office/drawing/2014/main" id="{0B6BAA4E-1EAD-48BB-A0A9-D13F8C8A2042}"/>
              </a:ext>
            </a:extLst>
          </p:cNvPr>
          <p:cNvSpPr>
            <a:spLocks noGrp="1"/>
          </p:cNvSpPr>
          <p:nvPr>
            <p:ph type="subTitle" idx="1"/>
          </p:nvPr>
        </p:nvSpPr>
        <p:spPr>
          <a:xfrm>
            <a:off x="1371600" y="2743200"/>
            <a:ext cx="6400800" cy="1371600"/>
          </a:xfrm>
        </p:spPr>
        <p:txBody>
          <a:bodyPr/>
          <a:lstStyle/>
          <a:p>
            <a:r>
              <a:rPr lang="en-US" i="0" dirty="0"/>
              <a:t>To accompany the Raw Materials Box</a:t>
            </a:r>
          </a:p>
          <a:p>
            <a:r>
              <a:rPr lang="en-US" i="0" dirty="0"/>
              <a:t>(Grades 3-5)</a:t>
            </a:r>
          </a:p>
        </p:txBody>
      </p:sp>
    </p:spTree>
    <p:extLst>
      <p:ext uri="{BB962C8B-B14F-4D97-AF65-F5344CB8AC3E}">
        <p14:creationId xmlns:p14="http://schemas.microsoft.com/office/powerpoint/2010/main" val="3529974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a:extLst>
              <a:ext uri="{FF2B5EF4-FFF2-40B4-BE49-F238E27FC236}">
                <a16:creationId xmlns:a16="http://schemas.microsoft.com/office/drawing/2014/main" id="{2E018601-AED9-4EA9-AE81-1544880DBA73}"/>
              </a:ext>
            </a:extLst>
          </p:cNvPr>
          <p:cNvSpPr>
            <a:spLocks noGrp="1"/>
          </p:cNvSpPr>
          <p:nvPr>
            <p:ph type="title"/>
          </p:nvPr>
        </p:nvSpPr>
        <p:spPr>
          <a:xfrm>
            <a:off x="2173603" y="21355"/>
            <a:ext cx="4419600" cy="770334"/>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Mussel Shells</a:t>
            </a:r>
          </a:p>
        </p:txBody>
      </p:sp>
      <p:pic>
        <p:nvPicPr>
          <p:cNvPr id="13323" name="Picture 18" descr="A small and large mussel in a tank of water. The larger mussel is pushing out of its shell.">
            <a:extLst>
              <a:ext uri="{FF2B5EF4-FFF2-40B4-BE49-F238E27FC236}">
                <a16:creationId xmlns:a16="http://schemas.microsoft.com/office/drawing/2014/main" id="{F7AA8944-59C3-4745-A938-A4C75DC0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573" y="1912726"/>
            <a:ext cx="3719513"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6">
            <a:extLst>
              <a:ext uri="{FF2B5EF4-FFF2-40B4-BE49-F238E27FC236}">
                <a16:creationId xmlns:a16="http://schemas.microsoft.com/office/drawing/2014/main" id="{D9C410F5-5EC3-41AA-90EF-96EFB79DC34E}"/>
              </a:ext>
            </a:extLst>
          </p:cNvPr>
          <p:cNvSpPr txBox="1">
            <a:spLocks noChangeArrowheads="1"/>
          </p:cNvSpPr>
          <p:nvPr/>
        </p:nvSpPr>
        <p:spPr bwMode="auto">
          <a:xfrm>
            <a:off x="5007287" y="1938165"/>
            <a:ext cx="13477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Mussel sticking out of shell </a:t>
            </a:r>
          </a:p>
        </p:txBody>
      </p:sp>
      <p:pic>
        <p:nvPicPr>
          <p:cNvPr id="13314" name="Picture 3" descr="A mussel shell on a table.">
            <a:extLst>
              <a:ext uri="{FF2B5EF4-FFF2-40B4-BE49-F238E27FC236}">
                <a16:creationId xmlns:a16="http://schemas.microsoft.com/office/drawing/2014/main" id="{A675517A-8328-4B43-B6C0-D08858D9CD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38" t="-1561" r="13688" b="9706"/>
          <a:stretch/>
        </p:blipFill>
        <p:spPr bwMode="auto">
          <a:xfrm>
            <a:off x="13749" y="762000"/>
            <a:ext cx="2795819" cy="23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4">
            <a:extLst>
              <a:ext uri="{FF2B5EF4-FFF2-40B4-BE49-F238E27FC236}">
                <a16:creationId xmlns:a16="http://schemas.microsoft.com/office/drawing/2014/main" id="{AE794E46-F51F-431B-90BE-C23B2771524D}"/>
              </a:ext>
            </a:extLst>
          </p:cNvPr>
          <p:cNvSpPr txBox="1">
            <a:spLocks noChangeArrowheads="1"/>
          </p:cNvSpPr>
          <p:nvPr/>
        </p:nvSpPr>
        <p:spPr bwMode="auto">
          <a:xfrm>
            <a:off x="112141" y="945074"/>
            <a:ext cx="6691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3324" name="Picture 5" descr="A shell gorget with shell beads on the leather string">
            <a:extLst>
              <a:ext uri="{FF2B5EF4-FFF2-40B4-BE49-F238E27FC236}">
                <a16:creationId xmlns:a16="http://schemas.microsoft.com/office/drawing/2014/main" id="{5C52E0F2-8180-4BFD-8413-9AFF19F3A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451" y="807881"/>
            <a:ext cx="3037549" cy="19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12">
            <a:extLst>
              <a:ext uri="{FF2B5EF4-FFF2-40B4-BE49-F238E27FC236}">
                <a16:creationId xmlns:a16="http://schemas.microsoft.com/office/drawing/2014/main" id="{1977AC5C-7CAB-4953-8E83-679803738A98}"/>
              </a:ext>
            </a:extLst>
          </p:cNvPr>
          <p:cNvSpPr txBox="1">
            <a:spLocks noChangeArrowheads="1"/>
          </p:cNvSpPr>
          <p:nvPr/>
        </p:nvSpPr>
        <p:spPr bwMode="auto">
          <a:xfrm>
            <a:off x="8299847" y="2286000"/>
            <a:ext cx="9203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Gorget</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and Beads</a:t>
            </a:r>
          </a:p>
        </p:txBody>
      </p:sp>
      <p:pic>
        <p:nvPicPr>
          <p:cNvPr id="13319" name="Picture 7" descr="A shell gorget engraved with a square design and 4 bird heads.">
            <a:extLst>
              <a:ext uri="{FF2B5EF4-FFF2-40B4-BE49-F238E27FC236}">
                <a16:creationId xmlns:a16="http://schemas.microsoft.com/office/drawing/2014/main" id="{B9FF6BC9-DF97-4B49-9A9A-F383AF0571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01"/>
          <a:stretch/>
        </p:blipFill>
        <p:spPr bwMode="auto">
          <a:xfrm>
            <a:off x="6791924" y="3039562"/>
            <a:ext cx="2338327"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Box 13">
            <a:extLst>
              <a:ext uri="{FF2B5EF4-FFF2-40B4-BE49-F238E27FC236}">
                <a16:creationId xmlns:a16="http://schemas.microsoft.com/office/drawing/2014/main" id="{CD5AAFEC-1000-41A1-B284-EDCC870B2E1C}"/>
              </a:ext>
            </a:extLst>
          </p:cNvPr>
          <p:cNvSpPr txBox="1">
            <a:spLocks noChangeArrowheads="1"/>
          </p:cNvSpPr>
          <p:nvPr/>
        </p:nvSpPr>
        <p:spPr bwMode="auto">
          <a:xfrm>
            <a:off x="8444451" y="3023370"/>
            <a:ext cx="685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Gorge</a:t>
            </a:r>
            <a:r>
              <a:rPr kumimoji="0" lang="en-US" altLang="en-US" sz="105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t</a:t>
            </a:r>
            <a:endPar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3315" name="Picture 9" descr="A small white shell bead.">
            <a:extLst>
              <a:ext uri="{FF2B5EF4-FFF2-40B4-BE49-F238E27FC236}">
                <a16:creationId xmlns:a16="http://schemas.microsoft.com/office/drawing/2014/main" id="{739DB311-CAF8-4260-9E3B-850DE81093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32" t="11084" r="31429" b="32108"/>
          <a:stretch/>
        </p:blipFill>
        <p:spPr bwMode="auto">
          <a:xfrm>
            <a:off x="4593745" y="4373165"/>
            <a:ext cx="1883255" cy="219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Box 11">
            <a:extLst>
              <a:ext uri="{FF2B5EF4-FFF2-40B4-BE49-F238E27FC236}">
                <a16:creationId xmlns:a16="http://schemas.microsoft.com/office/drawing/2014/main" id="{E899112E-58C2-4DC6-B2C2-7A0E2A7BFC80}"/>
              </a:ext>
            </a:extLst>
          </p:cNvPr>
          <p:cNvSpPr txBox="1">
            <a:spLocks noChangeArrowheads="1"/>
          </p:cNvSpPr>
          <p:nvPr/>
        </p:nvSpPr>
        <p:spPr bwMode="auto">
          <a:xfrm>
            <a:off x="4878747" y="4530819"/>
            <a:ext cx="1107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Bead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13318" name="Picture 6" descr="A mussel shell attached to a wooden stick with leather.">
            <a:extLst>
              <a:ext uri="{FF2B5EF4-FFF2-40B4-BE49-F238E27FC236}">
                <a16:creationId xmlns:a16="http://schemas.microsoft.com/office/drawing/2014/main" id="{E92332CD-F7B2-4224-9CEF-E60A081067E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331"/>
          <a:stretch/>
        </p:blipFill>
        <p:spPr bwMode="auto">
          <a:xfrm>
            <a:off x="0" y="4373165"/>
            <a:ext cx="4287404" cy="248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10">
            <a:extLst>
              <a:ext uri="{FF2B5EF4-FFF2-40B4-BE49-F238E27FC236}">
                <a16:creationId xmlns:a16="http://schemas.microsoft.com/office/drawing/2014/main" id="{CCB4F6DE-5ACC-4D03-ABEE-1891F5C48FB1}"/>
              </a:ext>
            </a:extLst>
          </p:cNvPr>
          <p:cNvSpPr txBox="1">
            <a:spLocks noChangeArrowheads="1"/>
          </p:cNvSpPr>
          <p:nvPr/>
        </p:nvSpPr>
        <p:spPr bwMode="auto">
          <a:xfrm>
            <a:off x="152817" y="4517249"/>
            <a:ext cx="17962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Shell Hoe/Digging Tool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36573158-99B8-406F-A482-571D5AA20D71}"/>
              </a:ext>
            </a:extLst>
          </p:cNvPr>
          <p:cNvSpPr>
            <a:spLocks noGrp="1"/>
          </p:cNvSpPr>
          <p:nvPr>
            <p:ph type="title"/>
          </p:nvPr>
        </p:nvSpPr>
        <p:spPr>
          <a:xfrm>
            <a:off x="0" y="0"/>
            <a:ext cx="9144000" cy="975166"/>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River Cane</a:t>
            </a:r>
          </a:p>
        </p:txBody>
      </p:sp>
      <p:pic>
        <p:nvPicPr>
          <p:cNvPr id="15362" name="Picture 13" descr="A canebreak of river cane.">
            <a:extLst>
              <a:ext uri="{FF2B5EF4-FFF2-40B4-BE49-F238E27FC236}">
                <a16:creationId xmlns:a16="http://schemas.microsoft.com/office/drawing/2014/main" id="{F57E508F-AD85-4442-88C3-C8C750858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6" b="4208"/>
          <a:stretch/>
        </p:blipFill>
        <p:spPr bwMode="auto">
          <a:xfrm>
            <a:off x="2057400" y="949729"/>
            <a:ext cx="5257800"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A piece of cut cane on a carpet">
            <a:extLst>
              <a:ext uri="{FF2B5EF4-FFF2-40B4-BE49-F238E27FC236}">
                <a16:creationId xmlns:a16="http://schemas.microsoft.com/office/drawing/2014/main" id="{993728D0-19F7-4099-B25C-BE050D02D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27" r="1663" b="2024"/>
          <a:stretch/>
        </p:blipFill>
        <p:spPr bwMode="auto">
          <a:xfrm>
            <a:off x="-14262" y="2413"/>
            <a:ext cx="1825803" cy="324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8">
            <a:extLst>
              <a:ext uri="{FF2B5EF4-FFF2-40B4-BE49-F238E27FC236}">
                <a16:creationId xmlns:a16="http://schemas.microsoft.com/office/drawing/2014/main" id="{D7100D51-4941-4F26-9047-CF91E0F050D0}"/>
              </a:ext>
            </a:extLst>
          </p:cNvPr>
          <p:cNvSpPr txBox="1">
            <a:spLocks noChangeArrowheads="1"/>
          </p:cNvSpPr>
          <p:nvPr/>
        </p:nvSpPr>
        <p:spPr bwMode="auto">
          <a:xfrm>
            <a:off x="20256" y="1011940"/>
            <a:ext cx="7679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5" name="Picture 5" descr="An arrow made of a cane shaft with a pink, stone arrowhead and feather fletching.">
            <a:extLst>
              <a:ext uri="{FF2B5EF4-FFF2-40B4-BE49-F238E27FC236}">
                <a16:creationId xmlns:a16="http://schemas.microsoft.com/office/drawing/2014/main" id="{44B8057F-D4B4-405E-A956-3E7CE1291B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02" r="20355" b="3633"/>
          <a:stretch/>
        </p:blipFill>
        <p:spPr bwMode="auto">
          <a:xfrm>
            <a:off x="7457495" y="-964"/>
            <a:ext cx="1666249" cy="324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9">
            <a:extLst>
              <a:ext uri="{FF2B5EF4-FFF2-40B4-BE49-F238E27FC236}">
                <a16:creationId xmlns:a16="http://schemas.microsoft.com/office/drawing/2014/main" id="{994B525E-B1A9-493C-A928-D0E121936B14}"/>
              </a:ext>
            </a:extLst>
          </p:cNvPr>
          <p:cNvSpPr txBox="1">
            <a:spLocks noChangeArrowheads="1"/>
          </p:cNvSpPr>
          <p:nvPr/>
        </p:nvSpPr>
        <p:spPr bwMode="auto">
          <a:xfrm>
            <a:off x="8431039" y="991563"/>
            <a:ext cx="8685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5367" name="Picture 6" descr="A woven basket with light cane woven with dark cane for form a geometric design">
            <a:extLst>
              <a:ext uri="{FF2B5EF4-FFF2-40B4-BE49-F238E27FC236}">
                <a16:creationId xmlns:a16="http://schemas.microsoft.com/office/drawing/2014/main" id="{D9C41078-5893-431B-B12B-A2F7114C95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706" y="4273451"/>
            <a:ext cx="2310294" cy="25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0">
            <a:extLst>
              <a:ext uri="{FF2B5EF4-FFF2-40B4-BE49-F238E27FC236}">
                <a16:creationId xmlns:a16="http://schemas.microsoft.com/office/drawing/2014/main" id="{7DD0231D-1B6D-4313-978D-4BB32A3E82CF}"/>
              </a:ext>
            </a:extLst>
          </p:cNvPr>
          <p:cNvSpPr txBox="1">
            <a:spLocks noChangeArrowheads="1"/>
          </p:cNvSpPr>
          <p:nvPr/>
        </p:nvSpPr>
        <p:spPr bwMode="auto">
          <a:xfrm>
            <a:off x="7010400" y="4254463"/>
            <a:ext cx="7158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Basket</a:t>
            </a:r>
          </a:p>
        </p:txBody>
      </p:sp>
      <p:pic>
        <p:nvPicPr>
          <p:cNvPr id="15366" name="Picture 7" descr="A Mississippian house with small tree trunks used for poles and the walls lined with cane.">
            <a:extLst>
              <a:ext uri="{FF2B5EF4-FFF2-40B4-BE49-F238E27FC236}">
                <a16:creationId xmlns:a16="http://schemas.microsoft.com/office/drawing/2014/main" id="{107A67B1-7D90-4F62-9CC8-1138BEC07E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622" y="4273451"/>
            <a:ext cx="3481827" cy="25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1">
            <a:extLst>
              <a:ext uri="{FF2B5EF4-FFF2-40B4-BE49-F238E27FC236}">
                <a16:creationId xmlns:a16="http://schemas.microsoft.com/office/drawing/2014/main" id="{86CD1470-FC16-4043-A18A-40EE94C90140}"/>
              </a:ext>
            </a:extLst>
          </p:cNvPr>
          <p:cNvSpPr txBox="1">
            <a:spLocks noChangeArrowheads="1"/>
          </p:cNvSpPr>
          <p:nvPr/>
        </p:nvSpPr>
        <p:spPr bwMode="auto">
          <a:xfrm>
            <a:off x="1366474" y="6485733"/>
            <a:ext cx="17859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House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96C412C-B132-46FE-9964-FC0E59872BD6}"/>
              </a:ext>
            </a:extLst>
          </p:cNvPr>
          <p:cNvSpPr>
            <a:spLocks noGrp="1"/>
          </p:cNvSpPr>
          <p:nvPr>
            <p:ph type="title"/>
          </p:nvPr>
        </p:nvSpPr>
        <p:spPr>
          <a:xfrm>
            <a:off x="293489" y="29630"/>
            <a:ext cx="8229600" cy="857251"/>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Chert</a:t>
            </a:r>
          </a:p>
        </p:txBody>
      </p:sp>
      <p:pic>
        <p:nvPicPr>
          <p:cNvPr id="17411" name="Picture 3" descr="A piece of brown chert on a table.">
            <a:extLst>
              <a:ext uri="{FF2B5EF4-FFF2-40B4-BE49-F238E27FC236}">
                <a16:creationId xmlns:a16="http://schemas.microsoft.com/office/drawing/2014/main" id="{61AFF0D0-CF7D-45E4-9FFF-DF3B5A271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2" t="-466" r="14336" b="13268"/>
          <a:stretch/>
        </p:blipFill>
        <p:spPr bwMode="auto">
          <a:xfrm>
            <a:off x="-8448" y="609600"/>
            <a:ext cx="2634805" cy="214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TextBox 10">
            <a:extLst>
              <a:ext uri="{FF2B5EF4-FFF2-40B4-BE49-F238E27FC236}">
                <a16:creationId xmlns:a16="http://schemas.microsoft.com/office/drawing/2014/main" id="{9C1566C7-B0CF-4845-95E1-D532ED93739A}"/>
              </a:ext>
            </a:extLst>
          </p:cNvPr>
          <p:cNvSpPr txBox="1">
            <a:spLocks noChangeArrowheads="1"/>
          </p:cNvSpPr>
          <p:nvPr/>
        </p:nvSpPr>
        <p:spPr bwMode="auto">
          <a:xfrm>
            <a:off x="27271" y="2807538"/>
            <a:ext cx="9274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Box</a:t>
            </a:r>
          </a:p>
        </p:txBody>
      </p:sp>
      <p:pic>
        <p:nvPicPr>
          <p:cNvPr id="17416" name="Picture 6" descr="A piece of orange chert flint knapped into an arrow point.">
            <a:extLst>
              <a:ext uri="{FF2B5EF4-FFF2-40B4-BE49-F238E27FC236}">
                <a16:creationId xmlns:a16="http://schemas.microsoft.com/office/drawing/2014/main" id="{B0B7D0AE-395B-4810-A18D-DCCD71B05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929" y="997163"/>
            <a:ext cx="1806999" cy="283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2">
            <a:extLst>
              <a:ext uri="{FF2B5EF4-FFF2-40B4-BE49-F238E27FC236}">
                <a16:creationId xmlns:a16="http://schemas.microsoft.com/office/drawing/2014/main" id="{04A26E5F-CDE0-434B-9F30-1D531F1F6370}"/>
              </a:ext>
            </a:extLst>
          </p:cNvPr>
          <p:cNvSpPr txBox="1">
            <a:spLocks noChangeArrowheads="1"/>
          </p:cNvSpPr>
          <p:nvPr/>
        </p:nvSpPr>
        <p:spPr bwMode="auto">
          <a:xfrm>
            <a:off x="2819114" y="3254156"/>
            <a:ext cx="66436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Point</a:t>
            </a:r>
          </a:p>
        </p:txBody>
      </p:sp>
      <p:pic>
        <p:nvPicPr>
          <p:cNvPr id="17414" name="Picture 8" descr="A piece of gray chert flint knapped into a drill with a long, thin point.">
            <a:extLst>
              <a:ext uri="{FF2B5EF4-FFF2-40B4-BE49-F238E27FC236}">
                <a16:creationId xmlns:a16="http://schemas.microsoft.com/office/drawing/2014/main" id="{05F97112-C4AE-492D-94DE-FA5730C7D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6" r="3802" b="-664"/>
          <a:stretch/>
        </p:blipFill>
        <p:spPr bwMode="auto">
          <a:xfrm>
            <a:off x="4665929" y="997164"/>
            <a:ext cx="1734871" cy="283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3">
            <a:extLst>
              <a:ext uri="{FF2B5EF4-FFF2-40B4-BE49-F238E27FC236}">
                <a16:creationId xmlns:a16="http://schemas.microsoft.com/office/drawing/2014/main" id="{DD341E17-4658-4F37-94CE-911A079C4C4D}"/>
              </a:ext>
            </a:extLst>
          </p:cNvPr>
          <p:cNvSpPr txBox="1">
            <a:spLocks noChangeArrowheads="1"/>
          </p:cNvSpPr>
          <p:nvPr/>
        </p:nvSpPr>
        <p:spPr bwMode="auto">
          <a:xfrm>
            <a:off x="4693723" y="3438822"/>
            <a:ext cx="488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Drill</a:t>
            </a:r>
          </a:p>
        </p:txBody>
      </p:sp>
      <p:pic>
        <p:nvPicPr>
          <p:cNvPr id="17412" name="Picture 5" descr="A pink arrow head attached to a piece of cane with sinnew.">
            <a:extLst>
              <a:ext uri="{FF2B5EF4-FFF2-40B4-BE49-F238E27FC236}">
                <a16:creationId xmlns:a16="http://schemas.microsoft.com/office/drawing/2014/main" id="{7030FF49-4EF5-4D46-9F03-2AF8646C71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91" t="9614" r="24195" b="-125"/>
          <a:stretch/>
        </p:blipFill>
        <p:spPr bwMode="auto">
          <a:xfrm>
            <a:off x="6553199" y="627479"/>
            <a:ext cx="2585009" cy="242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Box 14">
            <a:extLst>
              <a:ext uri="{FF2B5EF4-FFF2-40B4-BE49-F238E27FC236}">
                <a16:creationId xmlns:a16="http://schemas.microsoft.com/office/drawing/2014/main" id="{7676E219-FC90-4EF4-80B3-E99215E89744}"/>
              </a:ext>
            </a:extLst>
          </p:cNvPr>
          <p:cNvSpPr txBox="1">
            <a:spLocks noChangeArrowheads="1"/>
          </p:cNvSpPr>
          <p:nvPr/>
        </p:nvSpPr>
        <p:spPr bwMode="auto">
          <a:xfrm>
            <a:off x="8186465" y="2876788"/>
            <a:ext cx="9668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Arrow Point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 Box)</a:t>
            </a:r>
          </a:p>
        </p:txBody>
      </p:sp>
      <p:pic>
        <p:nvPicPr>
          <p:cNvPr id="17413" name="Picture 7" descr="A piece of brown chert with flakes knapped off of the edge to form a scraper.">
            <a:extLst>
              <a:ext uri="{FF2B5EF4-FFF2-40B4-BE49-F238E27FC236}">
                <a16:creationId xmlns:a16="http://schemas.microsoft.com/office/drawing/2014/main" id="{9159DAD8-CD3E-42D4-9746-9C4C6DB3F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078" y="4068317"/>
            <a:ext cx="4457700" cy="270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1">
            <a:extLst>
              <a:ext uri="{FF2B5EF4-FFF2-40B4-BE49-F238E27FC236}">
                <a16:creationId xmlns:a16="http://schemas.microsoft.com/office/drawing/2014/main" id="{000E9AEE-8A95-4B75-9677-27F033F8467B}"/>
              </a:ext>
            </a:extLst>
          </p:cNvPr>
          <p:cNvSpPr txBox="1">
            <a:spLocks noChangeArrowheads="1"/>
          </p:cNvSpPr>
          <p:nvPr/>
        </p:nvSpPr>
        <p:spPr bwMode="auto">
          <a:xfrm>
            <a:off x="5943600" y="6400800"/>
            <a:ext cx="734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Scraper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a:extLst>
              <a:ext uri="{FF2B5EF4-FFF2-40B4-BE49-F238E27FC236}">
                <a16:creationId xmlns:a16="http://schemas.microsoft.com/office/drawing/2014/main" id="{D0D90670-7ADF-4FA5-AF1B-868BF81DD117}"/>
              </a:ext>
            </a:extLst>
          </p:cNvPr>
          <p:cNvSpPr>
            <a:spLocks noGrp="1"/>
          </p:cNvSpPr>
          <p:nvPr>
            <p:ph type="title"/>
          </p:nvPr>
        </p:nvSpPr>
        <p:spPr>
          <a:xfrm>
            <a:off x="682228" y="1147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Antlers</a:t>
            </a:r>
          </a:p>
        </p:txBody>
      </p:sp>
      <p:pic>
        <p:nvPicPr>
          <p:cNvPr id="19458" name="Picture 12" descr="A male deer with antlers standing in the woods in the snow.">
            <a:extLst>
              <a:ext uri="{FF2B5EF4-FFF2-40B4-BE49-F238E27FC236}">
                <a16:creationId xmlns:a16="http://schemas.microsoft.com/office/drawing/2014/main" id="{8E882433-AB8E-4F3E-AE75-C8E6D83AE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1"/>
          <a:stretch/>
        </p:blipFill>
        <p:spPr bwMode="auto">
          <a:xfrm>
            <a:off x="3197212" y="936151"/>
            <a:ext cx="2749575" cy="325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descr="A deer antler on a table.">
            <a:extLst>
              <a:ext uri="{FF2B5EF4-FFF2-40B4-BE49-F238E27FC236}">
                <a16:creationId xmlns:a16="http://schemas.microsoft.com/office/drawing/2014/main" id="{A8445E6D-D8E1-4100-9E7D-80040CECE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92" t="840" r="2598" b="255"/>
          <a:stretch/>
        </p:blipFill>
        <p:spPr bwMode="auto">
          <a:xfrm>
            <a:off x="0" y="0"/>
            <a:ext cx="299163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Box 7">
            <a:extLst>
              <a:ext uri="{FF2B5EF4-FFF2-40B4-BE49-F238E27FC236}">
                <a16:creationId xmlns:a16="http://schemas.microsoft.com/office/drawing/2014/main" id="{E5006E49-55D2-45B3-A7DD-4B6A3432A663}"/>
              </a:ext>
            </a:extLst>
          </p:cNvPr>
          <p:cNvSpPr txBox="1">
            <a:spLocks noChangeArrowheads="1"/>
          </p:cNvSpPr>
          <p:nvPr/>
        </p:nvSpPr>
        <p:spPr bwMode="auto">
          <a:xfrm>
            <a:off x="60127" y="1022076"/>
            <a:ext cx="7393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19463" name="Picture 6" descr="A hand holding a piece of chert inside of a piece of leather with an antler point being used for knapping.">
            <a:extLst>
              <a:ext uri="{FF2B5EF4-FFF2-40B4-BE49-F238E27FC236}">
                <a16:creationId xmlns:a16="http://schemas.microsoft.com/office/drawing/2014/main" id="{74245E25-95C4-444C-B986-2C168DE707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924" y="936151"/>
            <a:ext cx="3052554" cy="280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0">
            <a:extLst>
              <a:ext uri="{FF2B5EF4-FFF2-40B4-BE49-F238E27FC236}">
                <a16:creationId xmlns:a16="http://schemas.microsoft.com/office/drawing/2014/main" id="{849407B3-3A7C-40F6-B3B1-D0A516337F3D}"/>
              </a:ext>
            </a:extLst>
          </p:cNvPr>
          <p:cNvSpPr txBox="1">
            <a:spLocks noChangeArrowheads="1"/>
          </p:cNvSpPr>
          <p:nvPr/>
        </p:nvSpPr>
        <p:spPr bwMode="auto">
          <a:xfrm>
            <a:off x="6084694" y="986333"/>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Knapping Tool</a:t>
            </a:r>
          </a:p>
        </p:txBody>
      </p:sp>
      <p:pic>
        <p:nvPicPr>
          <p:cNvPr id="19461" name="Picture 4" descr="Four points made of deer antler tines and hollwed at the end so that they can fit on a handle.">
            <a:extLst>
              <a:ext uri="{FF2B5EF4-FFF2-40B4-BE49-F238E27FC236}">
                <a16:creationId xmlns:a16="http://schemas.microsoft.com/office/drawing/2014/main" id="{F6F32B90-DEC5-4659-9EBD-FF7836EB8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2229" y="5105400"/>
            <a:ext cx="5711771" cy="176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9">
            <a:extLst>
              <a:ext uri="{FF2B5EF4-FFF2-40B4-BE49-F238E27FC236}">
                <a16:creationId xmlns:a16="http://schemas.microsoft.com/office/drawing/2014/main" id="{14158754-F833-4C3D-B046-4115F329E81D}"/>
              </a:ext>
            </a:extLst>
          </p:cNvPr>
          <p:cNvSpPr txBox="1">
            <a:spLocks noChangeArrowheads="1"/>
          </p:cNvSpPr>
          <p:nvPr/>
        </p:nvSpPr>
        <p:spPr bwMode="auto">
          <a:xfrm>
            <a:off x="6553200" y="5805801"/>
            <a:ext cx="1319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Antler Point</a:t>
            </a:r>
            <a:endPar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9462" name="Picture 5" descr="A stone knife made of a knapped chert blade and an antler handle. The pieces are held together by sinew.">
            <a:extLst>
              <a:ext uri="{FF2B5EF4-FFF2-40B4-BE49-F238E27FC236}">
                <a16:creationId xmlns:a16="http://schemas.microsoft.com/office/drawing/2014/main" id="{664A2FC7-9765-486B-8F25-768866726E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 y="4335149"/>
            <a:ext cx="3195722" cy="256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Box 8">
            <a:extLst>
              <a:ext uri="{FF2B5EF4-FFF2-40B4-BE49-F238E27FC236}">
                <a16:creationId xmlns:a16="http://schemas.microsoft.com/office/drawing/2014/main" id="{4C22141A-4E50-4E9C-9AE3-81E8ACE78FFA}"/>
              </a:ext>
            </a:extLst>
          </p:cNvPr>
          <p:cNvSpPr txBox="1">
            <a:spLocks noChangeArrowheads="1"/>
          </p:cNvSpPr>
          <p:nvPr/>
        </p:nvSpPr>
        <p:spPr bwMode="auto">
          <a:xfrm>
            <a:off x="442355" y="5988711"/>
            <a:ext cx="9644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Knife Handle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46439807-53AE-4195-801A-C14FBE9C963C}"/>
              </a:ext>
            </a:extLst>
          </p:cNvPr>
          <p:cNvSpPr>
            <a:spLocks noGrp="1"/>
          </p:cNvSpPr>
          <p:nvPr>
            <p:ph type="title"/>
          </p:nvPr>
        </p:nvSpPr>
        <p:spPr>
          <a:xfrm>
            <a:off x="457200" y="134832"/>
            <a:ext cx="8229600" cy="114300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Deer Bones</a:t>
            </a:r>
          </a:p>
        </p:txBody>
      </p:sp>
      <p:pic>
        <p:nvPicPr>
          <p:cNvPr id="21507" name="Picture 3" descr="A deer metapodial on a table.">
            <a:extLst>
              <a:ext uri="{FF2B5EF4-FFF2-40B4-BE49-F238E27FC236}">
                <a16:creationId xmlns:a16="http://schemas.microsoft.com/office/drawing/2014/main" id="{FAAFF1A6-0A96-4F7D-83AB-AE1DFD0FA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 b="4119"/>
          <a:stretch/>
        </p:blipFill>
        <p:spPr bwMode="auto">
          <a:xfrm>
            <a:off x="0" y="1332379"/>
            <a:ext cx="3258175" cy="21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10">
            <a:extLst>
              <a:ext uri="{FF2B5EF4-FFF2-40B4-BE49-F238E27FC236}">
                <a16:creationId xmlns:a16="http://schemas.microsoft.com/office/drawing/2014/main" id="{FB3B074F-4C70-4E89-879C-C8A772B5DC16}"/>
              </a:ext>
            </a:extLst>
          </p:cNvPr>
          <p:cNvSpPr txBox="1">
            <a:spLocks noChangeArrowheads="1"/>
          </p:cNvSpPr>
          <p:nvPr/>
        </p:nvSpPr>
        <p:spPr bwMode="auto">
          <a:xfrm>
            <a:off x="801244" y="1494715"/>
            <a:ext cx="2018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Lower Leg Bone (In Box)</a:t>
            </a:r>
          </a:p>
        </p:txBody>
      </p:sp>
      <p:pic>
        <p:nvPicPr>
          <p:cNvPr id="21510" name="Picture 9" descr="Two hoes made of deer scapula tied to a wooden stick with sinew.">
            <a:extLst>
              <a:ext uri="{FF2B5EF4-FFF2-40B4-BE49-F238E27FC236}">
                <a16:creationId xmlns:a16="http://schemas.microsoft.com/office/drawing/2014/main" id="{BF1E9AA4-7A59-4EAD-AD01-718FDDD01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337203"/>
            <a:ext cx="2787849" cy="3996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TextBox 14">
            <a:extLst>
              <a:ext uri="{FF2B5EF4-FFF2-40B4-BE49-F238E27FC236}">
                <a16:creationId xmlns:a16="http://schemas.microsoft.com/office/drawing/2014/main" id="{D81BC780-0B66-4E2A-9F73-514541795581}"/>
              </a:ext>
            </a:extLst>
          </p:cNvPr>
          <p:cNvSpPr txBox="1">
            <a:spLocks noChangeArrowheads="1"/>
          </p:cNvSpPr>
          <p:nvPr/>
        </p:nvSpPr>
        <p:spPr bwMode="auto">
          <a:xfrm>
            <a:off x="4273748" y="2904595"/>
            <a:ext cx="158234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Hoe/Digging Tool</a:t>
            </a:r>
          </a:p>
        </p:txBody>
      </p:sp>
      <p:pic>
        <p:nvPicPr>
          <p:cNvPr id="21508" name="Picture 5" descr="A deer toe bone.">
            <a:extLst>
              <a:ext uri="{FF2B5EF4-FFF2-40B4-BE49-F238E27FC236}">
                <a16:creationId xmlns:a16="http://schemas.microsoft.com/office/drawing/2014/main" id="{C2CB8A54-AA84-4914-94BB-C8732D8D67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35" t="582" r="-4820" b="3482"/>
          <a:stretch/>
        </p:blipFill>
        <p:spPr bwMode="auto">
          <a:xfrm>
            <a:off x="6508551" y="1379832"/>
            <a:ext cx="2787849" cy="19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1">
            <a:extLst>
              <a:ext uri="{FF2B5EF4-FFF2-40B4-BE49-F238E27FC236}">
                <a16:creationId xmlns:a16="http://schemas.microsoft.com/office/drawing/2014/main" id="{10DFF53C-3625-4ED8-8A9C-BB389FE931D8}"/>
              </a:ext>
            </a:extLst>
          </p:cNvPr>
          <p:cNvSpPr txBox="1">
            <a:spLocks noChangeArrowheads="1"/>
          </p:cNvSpPr>
          <p:nvPr/>
        </p:nvSpPr>
        <p:spPr bwMode="auto">
          <a:xfrm>
            <a:off x="7314163" y="1514693"/>
            <a:ext cx="157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Toe Bone (In Box</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p:txBody>
      </p:sp>
      <p:pic>
        <p:nvPicPr>
          <p:cNvPr id="21511" name="Picture 8" descr="A bone broken along the shaft and smoothed to a point.">
            <a:extLst>
              <a:ext uri="{FF2B5EF4-FFF2-40B4-BE49-F238E27FC236}">
                <a16:creationId xmlns:a16="http://schemas.microsoft.com/office/drawing/2014/main" id="{D9773CE6-C492-41B3-A44E-BD1C4C892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012" y="5086406"/>
            <a:ext cx="4322988" cy="17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TextBox 13">
            <a:extLst>
              <a:ext uri="{FF2B5EF4-FFF2-40B4-BE49-F238E27FC236}">
                <a16:creationId xmlns:a16="http://schemas.microsoft.com/office/drawing/2014/main" id="{EBB0CAB0-C17C-4F52-BA48-8FBC97C6A436}"/>
              </a:ext>
            </a:extLst>
          </p:cNvPr>
          <p:cNvSpPr txBox="1">
            <a:spLocks noChangeArrowheads="1"/>
          </p:cNvSpPr>
          <p:nvPr/>
        </p:nvSpPr>
        <p:spPr bwMode="auto">
          <a:xfrm>
            <a:off x="6982506" y="5195500"/>
            <a:ext cx="12132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Awl</a:t>
            </a:r>
          </a:p>
        </p:txBody>
      </p:sp>
      <p:pic>
        <p:nvPicPr>
          <p:cNvPr id="21509" name="Picture 7" descr="A carved fish hook made of animal bone with a small groove on the dull end to attach a string.">
            <a:extLst>
              <a:ext uri="{FF2B5EF4-FFF2-40B4-BE49-F238E27FC236}">
                <a16:creationId xmlns:a16="http://schemas.microsoft.com/office/drawing/2014/main" id="{8804DCAB-9058-49E5-87E7-46B781B7C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1" y="4633201"/>
            <a:ext cx="3337199" cy="222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Box 12">
            <a:extLst>
              <a:ext uri="{FF2B5EF4-FFF2-40B4-BE49-F238E27FC236}">
                <a16:creationId xmlns:a16="http://schemas.microsoft.com/office/drawing/2014/main" id="{61E346E9-8F9D-4C71-AAB7-A6F0DA2C2508}"/>
              </a:ext>
            </a:extLst>
          </p:cNvPr>
          <p:cNvSpPr txBox="1">
            <a:spLocks noChangeArrowheads="1"/>
          </p:cNvSpPr>
          <p:nvPr/>
        </p:nvSpPr>
        <p:spPr bwMode="auto">
          <a:xfrm>
            <a:off x="801244" y="4733361"/>
            <a:ext cx="16371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Fish Hook (In Box)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a:extLst>
              <a:ext uri="{FF2B5EF4-FFF2-40B4-BE49-F238E27FC236}">
                <a16:creationId xmlns:a16="http://schemas.microsoft.com/office/drawing/2014/main" id="{28373FC1-B892-430B-ACF2-3FA1882ED3F0}"/>
              </a:ext>
            </a:extLst>
          </p:cNvPr>
          <p:cNvSpPr>
            <a:spLocks noGrp="1"/>
          </p:cNvSpPr>
          <p:nvPr>
            <p:ph type="title"/>
          </p:nvPr>
        </p:nvSpPr>
        <p:spPr>
          <a:xfrm>
            <a:off x="381000" y="5516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Turtle Shells</a:t>
            </a:r>
          </a:p>
        </p:txBody>
      </p:sp>
      <p:pic>
        <p:nvPicPr>
          <p:cNvPr id="23556" name="Picture 6" descr="A turtle standing on a log in a stream.">
            <a:extLst>
              <a:ext uri="{FF2B5EF4-FFF2-40B4-BE49-F238E27FC236}">
                <a16:creationId xmlns:a16="http://schemas.microsoft.com/office/drawing/2014/main" id="{E85AAE57-5E58-41FC-8260-F2EBDE384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912412"/>
            <a:ext cx="44719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3" descr="A turtle shell on a table.">
            <a:extLst>
              <a:ext uri="{FF2B5EF4-FFF2-40B4-BE49-F238E27FC236}">
                <a16:creationId xmlns:a16="http://schemas.microsoft.com/office/drawing/2014/main" id="{DD6BDEC8-F901-432E-9104-DBFA571C2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4" y="4152870"/>
            <a:ext cx="4111229" cy="274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7">
            <a:extLst>
              <a:ext uri="{FF2B5EF4-FFF2-40B4-BE49-F238E27FC236}">
                <a16:creationId xmlns:a16="http://schemas.microsoft.com/office/drawing/2014/main" id="{9A648781-6990-4714-92D8-C4629B0691B8}"/>
              </a:ext>
            </a:extLst>
          </p:cNvPr>
          <p:cNvSpPr txBox="1">
            <a:spLocks noChangeArrowheads="1"/>
          </p:cNvSpPr>
          <p:nvPr/>
        </p:nvSpPr>
        <p:spPr bwMode="auto">
          <a:xfrm>
            <a:off x="3276600" y="6210247"/>
            <a:ext cx="7012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Box</a:t>
            </a:r>
          </a:p>
        </p:txBody>
      </p:sp>
      <p:pic>
        <p:nvPicPr>
          <p:cNvPr id="23555" name="Picture 4" descr="Two turtle shells attached to wooden handles and sewn shut to contain small objects to make rattles.">
            <a:extLst>
              <a:ext uri="{FF2B5EF4-FFF2-40B4-BE49-F238E27FC236}">
                <a16:creationId xmlns:a16="http://schemas.microsoft.com/office/drawing/2014/main" id="{2DE8EB1A-56F2-4B57-9F29-CCC749430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381" y="4152870"/>
            <a:ext cx="3661726" cy="27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8">
            <a:extLst>
              <a:ext uri="{FF2B5EF4-FFF2-40B4-BE49-F238E27FC236}">
                <a16:creationId xmlns:a16="http://schemas.microsoft.com/office/drawing/2014/main" id="{11D136FA-6E03-4662-9283-DEF54E4DDA42}"/>
              </a:ext>
            </a:extLst>
          </p:cNvPr>
          <p:cNvSpPr txBox="1">
            <a:spLocks noChangeArrowheads="1"/>
          </p:cNvSpPr>
          <p:nvPr/>
        </p:nvSpPr>
        <p:spPr bwMode="auto">
          <a:xfrm>
            <a:off x="5562600" y="6210247"/>
            <a:ext cx="10703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Shell Rattle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0C38E7B-B62B-423A-8006-3703E6B139B6}"/>
              </a:ext>
            </a:extLst>
          </p:cNvPr>
          <p:cNvSpPr>
            <a:spLocks noGrp="1"/>
          </p:cNvSpPr>
          <p:nvPr>
            <p:ph type="title"/>
          </p:nvPr>
        </p:nvSpPr>
        <p:spPr>
          <a:xfrm>
            <a:off x="-12539" y="150197"/>
            <a:ext cx="9042239" cy="932745"/>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Corn</a:t>
            </a:r>
          </a:p>
        </p:txBody>
      </p:sp>
      <p:pic>
        <p:nvPicPr>
          <p:cNvPr id="25603" name="Picture 3" descr="A piece of multicolored corn on the cob with the cornhusk attached.">
            <a:extLst>
              <a:ext uri="{FF2B5EF4-FFF2-40B4-BE49-F238E27FC236}">
                <a16:creationId xmlns:a16="http://schemas.microsoft.com/office/drawing/2014/main" id="{62EBCF23-B0FD-4087-98C9-0EAC5FB49D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8" t="12153" r="4060" b="33090"/>
          <a:stretch/>
        </p:blipFill>
        <p:spPr bwMode="auto">
          <a:xfrm>
            <a:off x="0" y="1219200"/>
            <a:ext cx="5653636"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7">
            <a:extLst>
              <a:ext uri="{FF2B5EF4-FFF2-40B4-BE49-F238E27FC236}">
                <a16:creationId xmlns:a16="http://schemas.microsoft.com/office/drawing/2014/main" id="{3AAA4AD1-6CFC-4C2E-B3C5-7223F4019AE3}"/>
              </a:ext>
            </a:extLst>
          </p:cNvPr>
          <p:cNvSpPr txBox="1">
            <a:spLocks noChangeArrowheads="1"/>
          </p:cNvSpPr>
          <p:nvPr/>
        </p:nvSpPr>
        <p:spPr bwMode="auto">
          <a:xfrm>
            <a:off x="3200008" y="2867527"/>
            <a:ext cx="9120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5604" name="Picture 5" descr="A doll made of cornhusks with string for hair.">
            <a:extLst>
              <a:ext uri="{FF2B5EF4-FFF2-40B4-BE49-F238E27FC236}">
                <a16:creationId xmlns:a16="http://schemas.microsoft.com/office/drawing/2014/main" id="{7C3E786B-BAD9-49A7-9630-244F85540E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99" t="-4" r="6099" b="4"/>
          <a:stretch/>
        </p:blipFill>
        <p:spPr bwMode="auto">
          <a:xfrm>
            <a:off x="5727087" y="1750762"/>
            <a:ext cx="3404825" cy="51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8">
            <a:extLst>
              <a:ext uri="{FF2B5EF4-FFF2-40B4-BE49-F238E27FC236}">
                <a16:creationId xmlns:a16="http://schemas.microsoft.com/office/drawing/2014/main" id="{CCB5198B-67E6-427A-A7FA-4F0FEA315DA1}"/>
              </a:ext>
            </a:extLst>
          </p:cNvPr>
          <p:cNvSpPr txBox="1">
            <a:spLocks noChangeArrowheads="1"/>
          </p:cNvSpPr>
          <p:nvPr/>
        </p:nvSpPr>
        <p:spPr bwMode="auto">
          <a:xfrm>
            <a:off x="6053137" y="6418198"/>
            <a:ext cx="17192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Cornhusk Doll (In Box)</a:t>
            </a:r>
          </a:p>
        </p:txBody>
      </p:sp>
      <p:pic>
        <p:nvPicPr>
          <p:cNvPr id="25605" name="Picture 6" descr="Burned corn cobs in a small pit.">
            <a:extLst>
              <a:ext uri="{FF2B5EF4-FFF2-40B4-BE49-F238E27FC236}">
                <a16:creationId xmlns:a16="http://schemas.microsoft.com/office/drawing/2014/main" id="{6B5D530A-1C7E-4C06-B62C-3262C23F8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17583"/>
            <a:ext cx="3335136" cy="324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9">
            <a:extLst>
              <a:ext uri="{FF2B5EF4-FFF2-40B4-BE49-F238E27FC236}">
                <a16:creationId xmlns:a16="http://schemas.microsoft.com/office/drawing/2014/main" id="{C7C17281-A19A-4E09-8860-EDE3BB3FBBF0}"/>
              </a:ext>
            </a:extLst>
          </p:cNvPr>
          <p:cNvSpPr txBox="1">
            <a:spLocks noChangeArrowheads="1"/>
          </p:cNvSpPr>
          <p:nvPr/>
        </p:nvSpPr>
        <p:spPr bwMode="auto">
          <a:xfrm>
            <a:off x="3200008" y="6453887"/>
            <a:ext cx="13085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Burned Corn Cobs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8D18F8A-C9A7-47A0-B35A-58BCA2E36DCE}"/>
              </a:ext>
            </a:extLst>
          </p:cNvPr>
          <p:cNvSpPr>
            <a:spLocks noGrp="1"/>
          </p:cNvSpPr>
          <p:nvPr>
            <p:ph type="title"/>
          </p:nvPr>
        </p:nvSpPr>
        <p:spPr>
          <a:xfrm>
            <a:off x="1075362" y="302152"/>
            <a:ext cx="8229600" cy="857250"/>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Clay</a:t>
            </a:r>
          </a:p>
        </p:txBody>
      </p:sp>
      <p:pic>
        <p:nvPicPr>
          <p:cNvPr id="27651" name="Picture 3" descr="Modeling clay">
            <a:extLst>
              <a:ext uri="{FF2B5EF4-FFF2-40B4-BE49-F238E27FC236}">
                <a16:creationId xmlns:a16="http://schemas.microsoft.com/office/drawing/2014/main" id="{5CB8BC2D-AFC1-488C-975C-BB81DDB662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74" b="1178"/>
          <a:stretch/>
        </p:blipFill>
        <p:spPr bwMode="auto">
          <a:xfrm>
            <a:off x="0" y="-8693"/>
            <a:ext cx="3781056" cy="285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8">
            <a:extLst>
              <a:ext uri="{FF2B5EF4-FFF2-40B4-BE49-F238E27FC236}">
                <a16:creationId xmlns:a16="http://schemas.microsoft.com/office/drawing/2014/main" id="{ED18705D-BBD0-4F8A-9F09-15E44146A53B}"/>
              </a:ext>
            </a:extLst>
          </p:cNvPr>
          <p:cNvSpPr txBox="1">
            <a:spLocks noChangeArrowheads="1"/>
          </p:cNvSpPr>
          <p:nvPr/>
        </p:nvSpPr>
        <p:spPr bwMode="auto">
          <a:xfrm>
            <a:off x="95250" y="74714"/>
            <a:ext cx="7239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In Box</a:t>
            </a:r>
          </a:p>
        </p:txBody>
      </p:sp>
      <p:pic>
        <p:nvPicPr>
          <p:cNvPr id="27655" name="Picture 7" descr="A small orange globular object made of clay and fired at a low temperature.">
            <a:extLst>
              <a:ext uri="{FF2B5EF4-FFF2-40B4-BE49-F238E27FC236}">
                <a16:creationId xmlns:a16="http://schemas.microsoft.com/office/drawing/2014/main" id="{6D6CC3BA-0FCD-4B85-9740-37C57C781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188" y="2078467"/>
            <a:ext cx="2487812" cy="218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Box 12">
            <a:extLst>
              <a:ext uri="{FF2B5EF4-FFF2-40B4-BE49-F238E27FC236}">
                <a16:creationId xmlns:a16="http://schemas.microsoft.com/office/drawing/2014/main" id="{8D5855A7-11CA-4651-A539-F4AF4DB47F25}"/>
              </a:ext>
            </a:extLst>
          </p:cNvPr>
          <p:cNvSpPr txBox="1">
            <a:spLocks noChangeArrowheads="1"/>
          </p:cNvSpPr>
          <p:nvPr/>
        </p:nvSpPr>
        <p:spPr bwMode="auto">
          <a:xfrm>
            <a:off x="3781056" y="3987307"/>
            <a:ext cx="18538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Poverty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Point</a:t>
            </a: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Object</a:t>
            </a:r>
          </a:p>
        </p:txBody>
      </p:sp>
      <p:pic>
        <p:nvPicPr>
          <p:cNvPr id="27652" name="Picture 4" descr="A piece of daub with cane impressions on the surface.">
            <a:extLst>
              <a:ext uri="{FF2B5EF4-FFF2-40B4-BE49-F238E27FC236}">
                <a16:creationId xmlns:a16="http://schemas.microsoft.com/office/drawing/2014/main" id="{D94C57FE-582E-4974-9B29-06AEB5148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6187" y="0"/>
            <a:ext cx="2487812" cy="263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9">
            <a:extLst>
              <a:ext uri="{FF2B5EF4-FFF2-40B4-BE49-F238E27FC236}">
                <a16:creationId xmlns:a16="http://schemas.microsoft.com/office/drawing/2014/main" id="{1B6DBC83-95DB-4BE8-89A5-82F7FC98D5B2}"/>
              </a:ext>
            </a:extLst>
          </p:cNvPr>
          <p:cNvSpPr txBox="1">
            <a:spLocks noChangeArrowheads="1"/>
          </p:cNvSpPr>
          <p:nvPr/>
        </p:nvSpPr>
        <p:spPr bwMode="auto">
          <a:xfrm>
            <a:off x="8065293" y="2326001"/>
            <a:ext cx="12430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Daub (In Box)</a:t>
            </a:r>
          </a:p>
        </p:txBody>
      </p:sp>
      <p:pic>
        <p:nvPicPr>
          <p:cNvPr id="27654" name="Picture 6" descr="Three pre-contact Native American bowls and two bottles made of clay.">
            <a:extLst>
              <a:ext uri="{FF2B5EF4-FFF2-40B4-BE49-F238E27FC236}">
                <a16:creationId xmlns:a16="http://schemas.microsoft.com/office/drawing/2014/main" id="{0134DB70-91AC-4CDD-960D-9564512A6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434" y="4490457"/>
            <a:ext cx="4358566"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Box 11">
            <a:extLst>
              <a:ext uri="{FF2B5EF4-FFF2-40B4-BE49-F238E27FC236}">
                <a16:creationId xmlns:a16="http://schemas.microsoft.com/office/drawing/2014/main" id="{45F8A5FB-B0A1-4800-93B2-9DC0347E4711}"/>
              </a:ext>
            </a:extLst>
          </p:cNvPr>
          <p:cNvSpPr txBox="1">
            <a:spLocks noChangeArrowheads="1"/>
          </p:cNvSpPr>
          <p:nvPr/>
        </p:nvSpPr>
        <p:spPr bwMode="auto">
          <a:xfrm>
            <a:off x="8305800" y="6403933"/>
            <a:ext cx="12013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Pottery</a:t>
            </a:r>
          </a:p>
        </p:txBody>
      </p:sp>
      <p:pic>
        <p:nvPicPr>
          <p:cNvPr id="27653" name="Picture 5" descr="A replica of a Mississippian House with a thatched roof and daubed walls.">
            <a:extLst>
              <a:ext uri="{FF2B5EF4-FFF2-40B4-BE49-F238E27FC236}">
                <a16:creationId xmlns:a16="http://schemas.microsoft.com/office/drawing/2014/main" id="{2A460A3C-04A4-4691-AF58-3FA4E0DD7F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81359"/>
            <a:ext cx="4091134" cy="238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Box 10">
            <a:extLst>
              <a:ext uri="{FF2B5EF4-FFF2-40B4-BE49-F238E27FC236}">
                <a16:creationId xmlns:a16="http://schemas.microsoft.com/office/drawing/2014/main" id="{3FC3A881-3F5E-41CF-B26B-B39D27FC9610}"/>
              </a:ext>
            </a:extLst>
          </p:cNvPr>
          <p:cNvSpPr txBox="1">
            <a:spLocks noChangeArrowheads="1"/>
          </p:cNvSpPr>
          <p:nvPr/>
        </p:nvSpPr>
        <p:spPr bwMode="auto">
          <a:xfrm>
            <a:off x="2584320" y="4546620"/>
            <a:ext cx="18538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Mississippian </a:t>
            </a: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House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EB44B7B-3061-4382-9A86-9369D16C52B4}"/>
              </a:ext>
            </a:extLst>
          </p:cNvPr>
          <p:cNvSpPr>
            <a:spLocks noGrp="1"/>
          </p:cNvSpPr>
          <p:nvPr>
            <p:ph type="title"/>
          </p:nvPr>
        </p:nvSpPr>
        <p:spPr>
          <a:xfrm>
            <a:off x="457200" y="16080"/>
            <a:ext cx="8229600" cy="1143000"/>
          </a:xfrm>
        </p:spPr>
        <p:txBody>
          <a:bodyPr/>
          <a:lstStyle/>
          <a:p>
            <a:r>
              <a:rPr lang="en-US" altLang="en-US" b="1" i="0" dirty="0">
                <a:latin typeface="Arial" panose="020B0604020202020204" pitchFamily="34" charset="0"/>
                <a:ea typeface="ＭＳ Ｐゴシック" panose="020B0600070205080204" pitchFamily="34" charset="-128"/>
                <a:cs typeface="Arial" panose="020B0604020202020204" pitchFamily="34" charset="0"/>
              </a:rPr>
              <a:t>Gourds</a:t>
            </a:r>
          </a:p>
        </p:txBody>
      </p:sp>
      <p:pic>
        <p:nvPicPr>
          <p:cNvPr id="29699" name="Picture 2" descr="A variety of dried gourds that have been cut open to form bowls and scoops.">
            <a:extLst>
              <a:ext uri="{FF2B5EF4-FFF2-40B4-BE49-F238E27FC236}">
                <a16:creationId xmlns:a16="http://schemas.microsoft.com/office/drawing/2014/main" id="{E2DAD27F-3DD1-46E7-B3E4-3997E1A3D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532" y="1220390"/>
            <a:ext cx="4131468" cy="300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5">
            <a:extLst>
              <a:ext uri="{FF2B5EF4-FFF2-40B4-BE49-F238E27FC236}">
                <a16:creationId xmlns:a16="http://schemas.microsoft.com/office/drawing/2014/main" id="{3F60D2F0-7E1F-4AD8-A61A-B33AA2005DBF}"/>
              </a:ext>
            </a:extLst>
          </p:cNvPr>
          <p:cNvSpPr txBox="1">
            <a:spLocks noChangeArrowheads="1"/>
          </p:cNvSpPr>
          <p:nvPr/>
        </p:nvSpPr>
        <p:spPr bwMode="auto">
          <a:xfrm>
            <a:off x="6812756" y="3923097"/>
            <a:ext cx="24598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Bowls, scoops, and dippers (in box)</a:t>
            </a:r>
          </a:p>
        </p:txBody>
      </p:sp>
      <p:pic>
        <p:nvPicPr>
          <p:cNvPr id="29703" name="Picture 7" descr="A dried gourd.">
            <a:extLst>
              <a:ext uri="{FF2B5EF4-FFF2-40B4-BE49-F238E27FC236}">
                <a16:creationId xmlns:a16="http://schemas.microsoft.com/office/drawing/2014/main" id="{34B3CA3C-8F0C-46E9-ADF4-D2C6CE6D00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53" r="4526" b="626"/>
          <a:stretch/>
        </p:blipFill>
        <p:spPr bwMode="auto">
          <a:xfrm>
            <a:off x="3751721" y="4419600"/>
            <a:ext cx="3944479" cy="24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8">
            <a:extLst>
              <a:ext uri="{FF2B5EF4-FFF2-40B4-BE49-F238E27FC236}">
                <a16:creationId xmlns:a16="http://schemas.microsoft.com/office/drawing/2014/main" id="{78DC430E-B737-4E3B-98E5-06893AAB1835}"/>
              </a:ext>
            </a:extLst>
          </p:cNvPr>
          <p:cNvSpPr txBox="1">
            <a:spLocks noChangeArrowheads="1"/>
          </p:cNvSpPr>
          <p:nvPr/>
        </p:nvSpPr>
        <p:spPr bwMode="auto">
          <a:xfrm>
            <a:off x="6248400" y="6364317"/>
            <a:ext cx="17942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Whole gourd (in box)</a:t>
            </a:r>
          </a:p>
        </p:txBody>
      </p:sp>
      <p:pic>
        <p:nvPicPr>
          <p:cNvPr id="29700" name="Picture 4" descr="Gourd seeds in glass bowls on a table.">
            <a:extLst>
              <a:ext uri="{FF2B5EF4-FFF2-40B4-BE49-F238E27FC236}">
                <a16:creationId xmlns:a16="http://schemas.microsoft.com/office/drawing/2014/main" id="{2787C2C6-38F5-4D08-B3A8-BE3B1C825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20390"/>
            <a:ext cx="3661854"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TextBox 1">
            <a:extLst>
              <a:ext uri="{FF2B5EF4-FFF2-40B4-BE49-F238E27FC236}">
                <a16:creationId xmlns:a16="http://schemas.microsoft.com/office/drawing/2014/main" id="{759EA29A-24B2-4ADA-B26F-A24A79ABC521}"/>
              </a:ext>
            </a:extLst>
          </p:cNvPr>
          <p:cNvSpPr txBox="1">
            <a:spLocks noChangeArrowheads="1"/>
          </p:cNvSpPr>
          <p:nvPr/>
        </p:nvSpPr>
        <p:spPr bwMode="auto">
          <a:xfrm>
            <a:off x="1143000" y="5030631"/>
            <a:ext cx="113823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Seeds (In Box)</a:t>
            </a:r>
          </a:p>
        </p:txBody>
      </p:sp>
      <p:sp>
        <p:nvSpPr>
          <p:cNvPr id="29702" name="TextBox 6">
            <a:extLst>
              <a:ext uri="{FF2B5EF4-FFF2-40B4-BE49-F238E27FC236}">
                <a16:creationId xmlns:a16="http://schemas.microsoft.com/office/drawing/2014/main" id="{E5963572-896B-4E25-8CFE-2AE7C26E1BDE}"/>
              </a:ext>
            </a:extLst>
          </p:cNvPr>
          <p:cNvSpPr txBox="1">
            <a:spLocks noChangeArrowheads="1"/>
          </p:cNvSpPr>
          <p:nvPr/>
        </p:nvSpPr>
        <p:spPr bwMode="auto">
          <a:xfrm>
            <a:off x="2341450" y="4182875"/>
            <a:ext cx="1320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Roasted Seeds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9B5A1DCF-CF3E-41F1-A996-1E28C5E17722}"/>
              </a:ext>
            </a:extLst>
          </p:cNvPr>
          <p:cNvSpPr>
            <a:spLocks noGrp="1"/>
          </p:cNvSpPr>
          <p:nvPr>
            <p:ph type="title"/>
          </p:nvPr>
        </p:nvSpPr>
        <p:spPr>
          <a:xfrm>
            <a:off x="492435" y="0"/>
            <a:ext cx="8651565" cy="824238"/>
          </a:xfrm>
        </p:spPr>
        <p:txBody>
          <a:bodyPr/>
          <a:lstStyle/>
          <a:p>
            <a:r>
              <a:rPr lang="en-US" altLang="en-US" sz="4000" b="1" i="0" dirty="0">
                <a:latin typeface="Arial" panose="020B0604020202020204" pitchFamily="34" charset="0"/>
                <a:ea typeface="ＭＳ Ｐゴシック" panose="020B0600070205080204" pitchFamily="34" charset="-128"/>
                <a:cs typeface="Arial" panose="020B0604020202020204" pitchFamily="34" charset="0"/>
              </a:rPr>
              <a:t>Sumac</a:t>
            </a:r>
          </a:p>
        </p:txBody>
      </p:sp>
      <p:pic>
        <p:nvPicPr>
          <p:cNvPr id="31748" name="Picture 3" descr="Three examples of died yarn with the plants that were used as dye. Goldenrod is a light yellow, sumac is orange, and pokeberries is red.">
            <a:extLst>
              <a:ext uri="{FF2B5EF4-FFF2-40B4-BE49-F238E27FC236}">
                <a16:creationId xmlns:a16="http://schemas.microsoft.com/office/drawing/2014/main" id="{F48DCACE-2BA3-430B-A036-CE34BAB50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 y="883242"/>
            <a:ext cx="4336257"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a:extLst>
              <a:ext uri="{FF2B5EF4-FFF2-40B4-BE49-F238E27FC236}">
                <a16:creationId xmlns:a16="http://schemas.microsoft.com/office/drawing/2014/main" id="{4763C207-0797-4BC2-A460-6BCF978258E1}"/>
              </a:ext>
            </a:extLst>
          </p:cNvPr>
          <p:cNvSpPr txBox="1">
            <a:spLocks noChangeArrowheads="1"/>
          </p:cNvSpPr>
          <p:nvPr/>
        </p:nvSpPr>
        <p:spPr bwMode="auto">
          <a:xfrm>
            <a:off x="142875" y="4006454"/>
            <a:ext cx="979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Dyed Fibers</a:t>
            </a:r>
          </a:p>
        </p:txBody>
      </p:sp>
      <p:pic>
        <p:nvPicPr>
          <p:cNvPr id="31747" name="Picture 2" descr="A glass and bottle of Tea. The bottle reads &quot;I ama Weed. Sumac Tea&quot;">
            <a:extLst>
              <a:ext uri="{FF2B5EF4-FFF2-40B4-BE49-F238E27FC236}">
                <a16:creationId xmlns:a16="http://schemas.microsoft.com/office/drawing/2014/main" id="{7E8642A6-23B0-4179-90AB-7A473B949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883241"/>
            <a:ext cx="3657600"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5">
            <a:extLst>
              <a:ext uri="{FF2B5EF4-FFF2-40B4-BE49-F238E27FC236}">
                <a16:creationId xmlns:a16="http://schemas.microsoft.com/office/drawing/2014/main" id="{026A2503-80A9-4253-9966-CA65EFC0DFA3}"/>
              </a:ext>
            </a:extLst>
          </p:cNvPr>
          <p:cNvSpPr txBox="1">
            <a:spLocks noChangeArrowheads="1"/>
          </p:cNvSpPr>
          <p:nvPr/>
        </p:nvSpPr>
        <p:spPr bwMode="auto">
          <a:xfrm>
            <a:off x="8184357" y="3661172"/>
            <a:ext cx="95964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Tea</a:t>
            </a:r>
          </a:p>
        </p:txBody>
      </p:sp>
      <p:pic>
        <p:nvPicPr>
          <p:cNvPr id="31749" name="Picture 4" descr="Dried sumac, small red berries on a small branch.">
            <a:extLst>
              <a:ext uri="{FF2B5EF4-FFF2-40B4-BE49-F238E27FC236}">
                <a16:creationId xmlns:a16="http://schemas.microsoft.com/office/drawing/2014/main" id="{791FA100-B400-4DF4-A6FD-06F190DE0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 r="2140" b="9472"/>
          <a:stretch/>
        </p:blipFill>
        <p:spPr bwMode="auto">
          <a:xfrm>
            <a:off x="2807278" y="4343400"/>
            <a:ext cx="4126922" cy="249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6">
            <a:extLst>
              <a:ext uri="{FF2B5EF4-FFF2-40B4-BE49-F238E27FC236}">
                <a16:creationId xmlns:a16="http://schemas.microsoft.com/office/drawing/2014/main" id="{880CD391-FE9B-4717-82E1-C97437AA5F7D}"/>
              </a:ext>
            </a:extLst>
          </p:cNvPr>
          <p:cNvSpPr txBox="1">
            <a:spLocks noChangeArrowheads="1"/>
          </p:cNvSpPr>
          <p:nvPr/>
        </p:nvSpPr>
        <p:spPr bwMode="auto">
          <a:xfrm>
            <a:off x="4870739" y="6580168"/>
            <a:ext cx="1946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Dried Sumac (bagged in box)</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a:extLst>
              <a:ext uri="{FF2B5EF4-FFF2-40B4-BE49-F238E27FC236}">
                <a16:creationId xmlns:a16="http://schemas.microsoft.com/office/drawing/2014/main" id="{6F56AA10-E68A-4852-A35E-7FB686AC1513}"/>
              </a:ext>
            </a:extLst>
          </p:cNvPr>
          <p:cNvSpPr>
            <a:spLocks noGrp="1"/>
          </p:cNvSpPr>
          <p:nvPr>
            <p:ph type="title"/>
          </p:nvPr>
        </p:nvSpPr>
        <p:spPr>
          <a:xfrm>
            <a:off x="682112" y="467027"/>
            <a:ext cx="6172200" cy="857250"/>
          </a:xfrm>
        </p:spPr>
        <p:txBody>
          <a:bodyPr/>
          <a:lstStyle/>
          <a:p>
            <a:pPr eaLnBrk="1" hangingPunct="1"/>
            <a:r>
              <a:rPr lang="en-US" altLang="en-US" sz="4000" b="1" i="0" dirty="0">
                <a:ea typeface="ＭＳ Ｐゴシック" panose="020B0600070205080204" pitchFamily="34" charset="-128"/>
              </a:rPr>
              <a:t>Native Americans in Arkansas</a:t>
            </a:r>
          </a:p>
        </p:txBody>
      </p:sp>
      <p:sp>
        <p:nvSpPr>
          <p:cNvPr id="5" name="Content Placeholder 4">
            <a:extLst>
              <a:ext uri="{FF2B5EF4-FFF2-40B4-BE49-F238E27FC236}">
                <a16:creationId xmlns:a16="http://schemas.microsoft.com/office/drawing/2014/main" id="{F187EE09-1708-45D6-8912-24182CFE5D40}"/>
              </a:ext>
            </a:extLst>
          </p:cNvPr>
          <p:cNvSpPr>
            <a:spLocks noGrp="1"/>
          </p:cNvSpPr>
          <p:nvPr>
            <p:ph idx="1"/>
          </p:nvPr>
        </p:nvSpPr>
        <p:spPr>
          <a:xfrm>
            <a:off x="492919" y="1928812"/>
            <a:ext cx="6550586" cy="4071940"/>
          </a:xfrm>
        </p:spPr>
        <p:txBody>
          <a:bodyPr/>
          <a:lstStyle/>
          <a:p>
            <a:pPr>
              <a:lnSpc>
                <a:spcPct val="90000"/>
              </a:lnSpc>
              <a:spcAft>
                <a:spcPts val="450"/>
              </a:spcAft>
            </a:pPr>
            <a:r>
              <a:rPr lang="en-US" altLang="en-US" sz="2475" dirty="0">
                <a:ea typeface="ＭＳ Ｐゴシック" panose="020B0600070205080204" pitchFamily="34" charset="-128"/>
              </a:rPr>
              <a:t>Name some Arkansas Native American tribes you have heard of.</a:t>
            </a:r>
          </a:p>
          <a:p>
            <a:pPr>
              <a:lnSpc>
                <a:spcPct val="90000"/>
              </a:lnSpc>
              <a:spcAft>
                <a:spcPts val="450"/>
              </a:spcAft>
            </a:pPr>
            <a:r>
              <a:rPr lang="en-US" altLang="en-US" sz="2475" dirty="0">
                <a:ea typeface="ＭＳ Ｐゴシック" panose="020B0600070205080204" pitchFamily="34" charset="-128"/>
              </a:rPr>
              <a:t>Caddo, Quapaw, Osage, Cherokee, Tunica, Chickasaw</a:t>
            </a:r>
          </a:p>
          <a:p>
            <a:pPr>
              <a:lnSpc>
                <a:spcPct val="90000"/>
              </a:lnSpc>
              <a:spcAft>
                <a:spcPts val="450"/>
              </a:spcAft>
            </a:pPr>
            <a:r>
              <a:rPr lang="en-US" altLang="en-US" sz="2475" dirty="0">
                <a:ea typeface="ＭＳ Ｐゴシック" panose="020B0600070205080204" pitchFamily="34" charset="-128"/>
              </a:rPr>
              <a:t>Where did they come from?</a:t>
            </a:r>
          </a:p>
          <a:p>
            <a:pPr>
              <a:lnSpc>
                <a:spcPct val="90000"/>
              </a:lnSpc>
              <a:spcAft>
                <a:spcPts val="450"/>
              </a:spcAft>
            </a:pPr>
            <a:r>
              <a:rPr lang="en-US" altLang="en-US" sz="2475" dirty="0">
                <a:ea typeface="ＭＳ Ｐゴシック" panose="020B0600070205080204" pitchFamily="34" charset="-128"/>
              </a:rPr>
              <a:t>Prehistoric Indians from Mississippian, Woodland, and Archaic cultures.</a:t>
            </a:r>
          </a:p>
          <a:p>
            <a:pPr>
              <a:lnSpc>
                <a:spcPct val="90000"/>
              </a:lnSpc>
              <a:spcAft>
                <a:spcPts val="450"/>
              </a:spcAft>
            </a:pPr>
            <a:r>
              <a:rPr lang="en-US" altLang="en-US" sz="2475" dirty="0">
                <a:ea typeface="ＭＳ Ｐゴシック" panose="020B0600070205080204" pitchFamily="34" charset="-128"/>
              </a:rPr>
              <a:t>But what were they like?</a:t>
            </a:r>
          </a:p>
          <a:p>
            <a:pPr>
              <a:lnSpc>
                <a:spcPct val="90000"/>
              </a:lnSpc>
              <a:spcAft>
                <a:spcPts val="450"/>
              </a:spcAft>
            </a:pPr>
            <a:r>
              <a:rPr lang="en-US" altLang="en-US" sz="2475" dirty="0">
                <a:ea typeface="ＭＳ Ｐゴシック" panose="020B0600070205080204" pitchFamily="34" charset="-128"/>
              </a:rPr>
              <a:t>This is why we study history!</a:t>
            </a:r>
          </a:p>
        </p:txBody>
      </p:sp>
      <p:pic>
        <p:nvPicPr>
          <p:cNvPr id="3079" name="Picture 6" descr="Quapaw Nation Flag. Blue on left and Red on right with a yellow stripe down the middle. &quot;O-GAH-PAH&quot; is written over a 4 feathered dreamcatcher with a buffalo in the center.">
            <a:extLst>
              <a:ext uri="{FF2B5EF4-FFF2-40B4-BE49-F238E27FC236}">
                <a16:creationId xmlns:a16="http://schemas.microsoft.com/office/drawing/2014/main" id="{52555F41-52EE-4A61-BAB6-06816840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452" y="-1"/>
            <a:ext cx="2456087" cy="14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Box 7">
            <a:extLst>
              <a:ext uri="{FF2B5EF4-FFF2-40B4-BE49-F238E27FC236}">
                <a16:creationId xmlns:a16="http://schemas.microsoft.com/office/drawing/2014/main" id="{34C6F224-D8C2-40A5-AFCA-61B192DB3717}"/>
              </a:ext>
            </a:extLst>
          </p:cNvPr>
          <p:cNvSpPr txBox="1">
            <a:spLocks noChangeArrowheads="1"/>
          </p:cNvSpPr>
          <p:nvPr/>
        </p:nvSpPr>
        <p:spPr bwMode="auto">
          <a:xfrm>
            <a:off x="8311721" y="1462628"/>
            <a:ext cx="8322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Quapaw flag</a:t>
            </a:r>
          </a:p>
        </p:txBody>
      </p:sp>
      <p:pic>
        <p:nvPicPr>
          <p:cNvPr id="3074" name="Picture 9" descr="A Caddo Round house make of layers of grassed tied around the frame to make it water-proof.">
            <a:extLst>
              <a:ext uri="{FF2B5EF4-FFF2-40B4-BE49-F238E27FC236}">
                <a16:creationId xmlns:a16="http://schemas.microsoft.com/office/drawing/2014/main" id="{82B28B66-4C5E-48FC-B588-BC372896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452" y="1777032"/>
            <a:ext cx="2420061" cy="195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Box 10">
            <a:extLst>
              <a:ext uri="{FF2B5EF4-FFF2-40B4-BE49-F238E27FC236}">
                <a16:creationId xmlns:a16="http://schemas.microsoft.com/office/drawing/2014/main" id="{45AC39B5-637A-41E3-99EF-B63A69E12905}"/>
              </a:ext>
            </a:extLst>
          </p:cNvPr>
          <p:cNvSpPr txBox="1">
            <a:spLocks noChangeArrowheads="1"/>
          </p:cNvSpPr>
          <p:nvPr/>
        </p:nvSpPr>
        <p:spPr bwMode="auto">
          <a:xfrm>
            <a:off x="8014638" y="1927912"/>
            <a:ext cx="12382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Caddo Roundhouse</a:t>
            </a:r>
          </a:p>
        </p:txBody>
      </p:sp>
      <p:pic>
        <p:nvPicPr>
          <p:cNvPr id="3077" name="Picture 2" descr="A black and white image of a Native American man in traditional dress, holding a feather fan, on a horse.">
            <a:extLst>
              <a:ext uri="{FF2B5EF4-FFF2-40B4-BE49-F238E27FC236}">
                <a16:creationId xmlns:a16="http://schemas.microsoft.com/office/drawing/2014/main" id="{E5FED703-B7E1-4B65-8D0D-1DD29F33A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283" y="3886201"/>
            <a:ext cx="2379716" cy="15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3">
            <a:extLst>
              <a:ext uri="{FF2B5EF4-FFF2-40B4-BE49-F238E27FC236}">
                <a16:creationId xmlns:a16="http://schemas.microsoft.com/office/drawing/2014/main" id="{D1848D98-5B42-4138-B60E-1C9E49D399B9}"/>
              </a:ext>
            </a:extLst>
          </p:cNvPr>
          <p:cNvSpPr txBox="1">
            <a:spLocks noChangeArrowheads="1"/>
          </p:cNvSpPr>
          <p:nvPr/>
        </p:nvSpPr>
        <p:spPr bwMode="auto">
          <a:xfrm>
            <a:off x="6748855" y="5443632"/>
            <a:ext cx="1190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CABBA4"/>
                </a:solidFill>
                <a:effectLst/>
                <a:uLnTx/>
                <a:uFillTx/>
                <a:latin typeface="Arial" panose="020B0604020202020204" pitchFamily="34" charset="0"/>
                <a:ea typeface="ＭＳ Ｐゴシック" panose="020B0600070205080204" pitchFamily="34" charset="-128"/>
                <a:cs typeface="+mn-cs"/>
              </a:rPr>
              <a:t>From Osageculture.com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EF9D6-C0B3-C156-02FE-2559702E3325}"/>
              </a:ext>
            </a:extLst>
          </p:cNvPr>
          <p:cNvSpPr>
            <a:spLocks noGrp="1"/>
          </p:cNvSpPr>
          <p:nvPr>
            <p:ph type="title"/>
          </p:nvPr>
        </p:nvSpPr>
        <p:spPr/>
        <p:txBody>
          <a:bodyPr/>
          <a:lstStyle/>
          <a:p>
            <a:r>
              <a:rPr lang="en-US" i="0" dirty="0"/>
              <a:t>Natural Resources Now</a:t>
            </a:r>
          </a:p>
        </p:txBody>
      </p:sp>
      <p:sp>
        <p:nvSpPr>
          <p:cNvPr id="3" name="Content Placeholder 2">
            <a:extLst>
              <a:ext uri="{FF2B5EF4-FFF2-40B4-BE49-F238E27FC236}">
                <a16:creationId xmlns:a16="http://schemas.microsoft.com/office/drawing/2014/main" id="{28E7E807-ADA7-09F2-FB69-765D0231F53B}"/>
              </a:ext>
            </a:extLst>
          </p:cNvPr>
          <p:cNvSpPr>
            <a:spLocks noGrp="1"/>
          </p:cNvSpPr>
          <p:nvPr>
            <p:ph idx="1"/>
          </p:nvPr>
        </p:nvSpPr>
        <p:spPr/>
        <p:txBody>
          <a:bodyPr/>
          <a:lstStyle/>
          <a:p>
            <a:r>
              <a:rPr lang="en-US" dirty="0"/>
              <a:t>Arkansas is the Natural State</a:t>
            </a:r>
          </a:p>
          <a:p>
            <a:pPr lvl="1"/>
            <a:r>
              <a:rPr lang="en-US" dirty="0"/>
              <a:t>It is still full of natural resources</a:t>
            </a:r>
          </a:p>
          <a:p>
            <a:pPr lvl="1"/>
            <a:r>
              <a:rPr lang="en-US"/>
              <a:t>Many products </a:t>
            </a:r>
            <a:r>
              <a:rPr lang="en-US" dirty="0"/>
              <a:t>are still grown/manufactured</a:t>
            </a:r>
          </a:p>
        </p:txBody>
      </p:sp>
    </p:spTree>
    <p:extLst>
      <p:ext uri="{BB962C8B-B14F-4D97-AF65-F5344CB8AC3E}">
        <p14:creationId xmlns:p14="http://schemas.microsoft.com/office/powerpoint/2010/main" val="32696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a:extLst>
              <a:ext uri="{FF2B5EF4-FFF2-40B4-BE49-F238E27FC236}">
                <a16:creationId xmlns:a16="http://schemas.microsoft.com/office/drawing/2014/main" id="{1B6FE45E-EF7F-439F-AA15-25C6E74E7D67}"/>
              </a:ext>
            </a:extLst>
          </p:cNvPr>
          <p:cNvSpPr>
            <a:spLocks noGrp="1"/>
          </p:cNvSpPr>
          <p:nvPr>
            <p:ph type="title"/>
          </p:nvPr>
        </p:nvSpPr>
        <p:spPr>
          <a:xfrm>
            <a:off x="296465" y="640225"/>
            <a:ext cx="5456635" cy="807575"/>
          </a:xfrm>
        </p:spPr>
        <p:txBody>
          <a:bodyPr/>
          <a:lstStyle/>
          <a:p>
            <a:pPr eaLnBrk="1" hangingPunct="1"/>
            <a:r>
              <a:rPr lang="en-US" altLang="en-US" sz="4000" b="1" i="0" dirty="0">
                <a:ea typeface="ＭＳ Ｐゴシック" panose="020B0600070205080204" pitchFamily="34" charset="-128"/>
              </a:rPr>
              <a:t>How do we learn about history?</a:t>
            </a:r>
          </a:p>
        </p:txBody>
      </p:sp>
      <p:sp>
        <p:nvSpPr>
          <p:cNvPr id="5" name="Content Placeholder 4">
            <a:extLst>
              <a:ext uri="{FF2B5EF4-FFF2-40B4-BE49-F238E27FC236}">
                <a16:creationId xmlns:a16="http://schemas.microsoft.com/office/drawing/2014/main" id="{D85736A1-8E56-4364-BF58-8FA7BEDA3996}"/>
              </a:ext>
            </a:extLst>
          </p:cNvPr>
          <p:cNvSpPr>
            <a:spLocks noGrp="1"/>
          </p:cNvSpPr>
          <p:nvPr>
            <p:ph idx="1"/>
          </p:nvPr>
        </p:nvSpPr>
        <p:spPr>
          <a:xfrm>
            <a:off x="1319213" y="2090737"/>
            <a:ext cx="4700588" cy="4081463"/>
          </a:xfrm>
        </p:spPr>
        <p:txBody>
          <a:bodyPr/>
          <a:lstStyle/>
          <a:p>
            <a:pPr eaLnBrk="1" hangingPunct="1"/>
            <a:r>
              <a:rPr lang="en-US" altLang="en-US" sz="2700" dirty="0">
                <a:ea typeface="ＭＳ Ｐゴシック" panose="020B0600070205080204" pitchFamily="34" charset="-128"/>
              </a:rPr>
              <a:t>3 kinds of sources:</a:t>
            </a:r>
          </a:p>
          <a:p>
            <a:pPr lvl="1" eaLnBrk="1" hangingPunct="1"/>
            <a:r>
              <a:rPr lang="en-US" altLang="en-US" sz="2400" dirty="0">
                <a:ea typeface="ＭＳ Ｐゴシック" panose="020B0600070205080204" pitchFamily="34" charset="-128"/>
              </a:rPr>
              <a:t>Archeological</a:t>
            </a:r>
          </a:p>
          <a:p>
            <a:pPr lvl="1" eaLnBrk="1" hangingPunct="1"/>
            <a:r>
              <a:rPr lang="en-US" altLang="en-US" sz="2400" dirty="0">
                <a:ea typeface="ＭＳ Ｐゴシック" panose="020B0600070205080204" pitchFamily="34" charset="-128"/>
              </a:rPr>
              <a:t>Historical</a:t>
            </a:r>
          </a:p>
          <a:p>
            <a:pPr lvl="1" eaLnBrk="1" hangingPunct="1"/>
            <a:r>
              <a:rPr lang="en-US" altLang="en-US" sz="2400" dirty="0">
                <a:ea typeface="ＭＳ Ｐゴシック" panose="020B0600070205080204" pitchFamily="34" charset="-128"/>
              </a:rPr>
              <a:t>Ethnographic</a:t>
            </a:r>
          </a:p>
          <a:p>
            <a:pPr marL="457200" lvl="1" indent="0" eaLnBrk="1" hangingPunct="1">
              <a:buNone/>
            </a:pPr>
            <a:endParaRPr lang="en-US" altLang="en-US" sz="2400" dirty="0">
              <a:ea typeface="ＭＳ Ｐゴシック" panose="020B0600070205080204" pitchFamily="34" charset="-128"/>
            </a:endParaRPr>
          </a:p>
        </p:txBody>
      </p:sp>
      <p:sp>
        <p:nvSpPr>
          <p:cNvPr id="8" name="Content Placeholder 4">
            <a:extLst>
              <a:ext uri="{FF2B5EF4-FFF2-40B4-BE49-F238E27FC236}">
                <a16:creationId xmlns:a16="http://schemas.microsoft.com/office/drawing/2014/main" id="{99A095BD-9B5C-432B-8B84-803A1A1E7D5F}"/>
              </a:ext>
            </a:extLst>
          </p:cNvPr>
          <p:cNvSpPr txBox="1">
            <a:spLocks/>
          </p:cNvSpPr>
          <p:nvPr/>
        </p:nvSpPr>
        <p:spPr>
          <a:xfrm>
            <a:off x="1357313" y="4162425"/>
            <a:ext cx="4662487" cy="1838325"/>
          </a:xfrm>
          <a:prstGeom prst="rect">
            <a:avLst/>
          </a:prstGeom>
        </p:spPr>
        <p:txBody>
          <a:bodyPr>
            <a:normAutofit fontScale="92500" lnSpcReduction="20000"/>
          </a:bodyPr>
          <a:lstStyle/>
          <a:p>
            <a:pPr marL="557213" marR="0" lvl="1" indent="-214313" algn="l" defTabSz="9144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257175" marR="0" lvl="0" indent="-257175" algn="l" defTabSz="914400" rtl="0" eaLnBrk="1" fontAlgn="auto" latinLnBrk="0" hangingPunct="1">
              <a:lnSpc>
                <a:spcPct val="100000"/>
              </a:lnSpc>
              <a:spcBef>
                <a:spcPct val="20000"/>
              </a:spcBef>
              <a:spcAft>
                <a:spcPts val="0"/>
              </a:spcAft>
              <a:buClrTx/>
              <a:buSzTx/>
              <a:buFont typeface="Arial"/>
              <a:buChar char="•"/>
              <a:tabLst/>
              <a:defRPr/>
            </a:pPr>
            <a:r>
              <a:rPr kumimoji="0" lang="en-US" sz="2700" b="0" i="0" u="none" strike="noStrike" kern="1200" cap="none" spc="0" normalizeH="0" baseline="0" noProof="0" dirty="0">
                <a:ln>
                  <a:noFill/>
                </a:ln>
                <a:solidFill>
                  <a:srgbClr val="CABBA4"/>
                </a:solidFill>
                <a:effectLst/>
                <a:uLnTx/>
                <a:uFillTx/>
                <a:latin typeface="Times New Roman"/>
                <a:ea typeface="+mn-ea"/>
                <a:cs typeface="+mn-cs"/>
              </a:rPr>
              <a:t>All of these are somewhat weak by themselves so we use a combination of them when we can.</a:t>
            </a:r>
          </a:p>
        </p:txBody>
      </p:sp>
      <p:pic>
        <p:nvPicPr>
          <p:cNvPr id="6" name="Picture 5" descr="Four archeologists in excavation units recording data.">
            <a:extLst>
              <a:ext uri="{FF2B5EF4-FFF2-40B4-BE49-F238E27FC236}">
                <a16:creationId xmlns:a16="http://schemas.microsoft.com/office/drawing/2014/main" id="{59DF349B-A057-4400-AF97-13DE8D8549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67533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Historic map.">
            <a:extLst>
              <a:ext uri="{FF2B5EF4-FFF2-40B4-BE49-F238E27FC236}">
                <a16:creationId xmlns:a16="http://schemas.microsoft.com/office/drawing/2014/main" id="{BA657F7A-DC16-446C-97A1-7A92FDF159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251411"/>
            <a:ext cx="2657475" cy="19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Native American woman in traditional dress of a leather dress with metal tinkling cones standing beside a table covered in a colorful blanket. ">
            <a:extLst>
              <a:ext uri="{FF2B5EF4-FFF2-40B4-BE49-F238E27FC236}">
                <a16:creationId xmlns:a16="http://schemas.microsoft.com/office/drawing/2014/main" id="{FD42CDD1-8AF4-44C6-B7A0-7386FB5655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750" y="4486154"/>
            <a:ext cx="165286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FF2B5EF4-FFF2-40B4-BE49-F238E27FC236}">
                <a16:creationId xmlns:a16="http://schemas.microsoft.com/office/drawing/2014/main" id="{D0D23E13-2560-44ED-B92A-2F6C3A83C73A}"/>
              </a:ext>
            </a:extLst>
          </p:cNvPr>
          <p:cNvSpPr>
            <a:spLocks noGrp="1"/>
          </p:cNvSpPr>
          <p:nvPr>
            <p:ph type="title"/>
          </p:nvPr>
        </p:nvSpPr>
        <p:spPr>
          <a:xfrm>
            <a:off x="152400" y="457200"/>
            <a:ext cx="8839200" cy="1066800"/>
          </a:xfrm>
        </p:spPr>
        <p:txBody>
          <a:bodyPr/>
          <a:lstStyle/>
          <a:p>
            <a:pPr eaLnBrk="1" hangingPunct="1"/>
            <a:r>
              <a:rPr lang="en-US" altLang="en-US" sz="4000" b="1" i="0" dirty="0">
                <a:ea typeface="ＭＳ Ｐゴシック" panose="020B0600070205080204" pitchFamily="34" charset="-128"/>
              </a:rPr>
              <a:t>People arrive in Arkansas </a:t>
            </a:r>
            <a:br>
              <a:rPr lang="en-US" altLang="en-US" sz="4000" b="1" i="0" dirty="0">
                <a:ea typeface="ＭＳ Ｐゴシック" panose="020B0600070205080204" pitchFamily="34" charset="-128"/>
              </a:rPr>
            </a:br>
            <a:r>
              <a:rPr lang="en-US" altLang="en-US" sz="4000" b="1" i="0" dirty="0">
                <a:ea typeface="ＭＳ Ｐゴシック" panose="020B0600070205080204" pitchFamily="34" charset="-128"/>
              </a:rPr>
              <a:t>around 12,000 – 13,000 years ago!</a:t>
            </a:r>
          </a:p>
        </p:txBody>
      </p:sp>
      <p:pic>
        <p:nvPicPr>
          <p:cNvPr id="7171" name="Picture 4" descr="A map of North America with the Laurentide Ice Sheet and Codilleran Ice sheet over most of Canada. Paths of migration are marked in orange and purple, mostly along the coast and rivers.">
            <a:extLst>
              <a:ext uri="{FF2B5EF4-FFF2-40B4-BE49-F238E27FC236}">
                <a16:creationId xmlns:a16="http://schemas.microsoft.com/office/drawing/2014/main" id="{0DB48464-2985-47BF-9BD7-E144B8A0CE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1560" y="1854545"/>
            <a:ext cx="5120879" cy="45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E1586B43-3605-48D2-86C9-121DCEF24D7B}"/>
              </a:ext>
            </a:extLst>
          </p:cNvPr>
          <p:cNvSpPr>
            <a:spLocks noGrp="1"/>
          </p:cNvSpPr>
          <p:nvPr>
            <p:ph type="title"/>
          </p:nvPr>
        </p:nvSpPr>
        <p:spPr>
          <a:xfrm>
            <a:off x="152400" y="292410"/>
            <a:ext cx="8762999" cy="926790"/>
          </a:xfrm>
        </p:spPr>
        <p:txBody>
          <a:bodyPr/>
          <a:lstStyle/>
          <a:p>
            <a:pPr eaLnBrk="1" hangingPunct="1"/>
            <a:r>
              <a:rPr lang="en-US" altLang="en-US" sz="4000" b="1" i="0" dirty="0">
                <a:ea typeface="ＭＳ Ｐゴシック" panose="020B0600070205080204" pitchFamily="34" charset="-128"/>
              </a:rPr>
              <a:t>The Pre-Contact Cultures of Arkansas</a:t>
            </a:r>
          </a:p>
        </p:txBody>
      </p:sp>
      <p:sp>
        <p:nvSpPr>
          <p:cNvPr id="5" name="Content Placeholder 4">
            <a:extLst>
              <a:ext uri="{FF2B5EF4-FFF2-40B4-BE49-F238E27FC236}">
                <a16:creationId xmlns:a16="http://schemas.microsoft.com/office/drawing/2014/main" id="{67EEC627-C921-4B10-9F1F-DF471F972CD3}"/>
              </a:ext>
            </a:extLst>
          </p:cNvPr>
          <p:cNvSpPr>
            <a:spLocks noGrp="1"/>
          </p:cNvSpPr>
          <p:nvPr>
            <p:ph idx="1"/>
          </p:nvPr>
        </p:nvSpPr>
        <p:spPr>
          <a:xfrm>
            <a:off x="304801" y="1429334"/>
            <a:ext cx="4090028" cy="2304466"/>
          </a:xfrm>
        </p:spPr>
        <p:txBody>
          <a:bodyPr/>
          <a:lstStyle/>
          <a:p>
            <a:pPr eaLnBrk="1" hangingPunct="1"/>
            <a:r>
              <a:rPr lang="en-US" altLang="en-US" sz="2400" dirty="0">
                <a:ea typeface="ＭＳ Ｐゴシック" panose="020B0600070205080204" pitchFamily="34" charset="-128"/>
              </a:rPr>
              <a:t>Paleoindian</a:t>
            </a:r>
          </a:p>
          <a:p>
            <a:pPr eaLnBrk="1" hangingPunct="1"/>
            <a:r>
              <a:rPr lang="en-US" altLang="en-US" sz="2400" dirty="0">
                <a:ea typeface="ＭＳ Ｐゴシック" panose="020B0600070205080204" pitchFamily="34" charset="-128"/>
              </a:rPr>
              <a:t>Dalton</a:t>
            </a:r>
          </a:p>
          <a:p>
            <a:pPr eaLnBrk="1" hangingPunct="1"/>
            <a:r>
              <a:rPr lang="en-US" altLang="en-US" sz="2400" dirty="0">
                <a:ea typeface="ＭＳ Ｐゴシック" panose="020B0600070205080204" pitchFamily="34" charset="-128"/>
              </a:rPr>
              <a:t>Archaic</a:t>
            </a:r>
          </a:p>
          <a:p>
            <a:pPr eaLnBrk="1" hangingPunct="1"/>
            <a:r>
              <a:rPr lang="en-US" altLang="en-US" sz="2400" dirty="0">
                <a:ea typeface="ＭＳ Ｐゴシック" panose="020B0600070205080204" pitchFamily="34" charset="-128"/>
              </a:rPr>
              <a:t>Woodland</a:t>
            </a:r>
          </a:p>
          <a:p>
            <a:pPr eaLnBrk="1" hangingPunct="1"/>
            <a:r>
              <a:rPr lang="en-US" altLang="en-US" sz="2400" dirty="0">
                <a:ea typeface="ＭＳ Ｐゴシック" panose="020B0600070205080204" pitchFamily="34" charset="-128"/>
              </a:rPr>
              <a:t>Mississippian</a:t>
            </a:r>
          </a:p>
          <a:p>
            <a:pPr eaLnBrk="1" hangingPunct="1"/>
            <a:endParaRPr lang="en-US" altLang="en-US" sz="2400" dirty="0">
              <a:ea typeface="ＭＳ Ｐゴシック" panose="020B0600070205080204" pitchFamily="34" charset="-128"/>
            </a:endParaRPr>
          </a:p>
        </p:txBody>
      </p:sp>
      <p:pic>
        <p:nvPicPr>
          <p:cNvPr id="9220" name="Picture 6" descr="A map of the geographical regions of Arkansas. Ozark Mountains in the northwest, Arkansas Valley below that, Ouachita Mountains in the central west, West Gulf Coastal Plain in the southwest, Mississippi Alluvial Plain in the east and Crowley's Ridge in the northeast.">
            <a:extLst>
              <a:ext uri="{FF2B5EF4-FFF2-40B4-BE49-F238E27FC236}">
                <a16:creationId xmlns:a16="http://schemas.microsoft.com/office/drawing/2014/main" id="{29CD5D2D-7B4C-4D3D-A343-FE84AE0781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1247" y="1566809"/>
            <a:ext cx="3153273" cy="240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white stone spearpoint on an orange background">
            <a:extLst>
              <a:ext uri="{FF2B5EF4-FFF2-40B4-BE49-F238E27FC236}">
                <a16:creationId xmlns:a16="http://schemas.microsoft.com/office/drawing/2014/main" id="{351D288B-F1F8-4FF8-98FF-9E99753DBE8E}"/>
              </a:ext>
            </a:extLst>
          </p:cNvPr>
          <p:cNvPicPr>
            <a:picLocks noChangeAspect="1"/>
          </p:cNvPicPr>
          <p:nvPr/>
        </p:nvPicPr>
        <p:blipFill rotWithShape="1">
          <a:blip r:embed="rId4">
            <a:extLst>
              <a:ext uri="{28A0092B-C50C-407E-A947-70E740481C1C}">
                <a14:useLocalDpi xmlns:a14="http://schemas.microsoft.com/office/drawing/2010/main" val="0"/>
              </a:ext>
            </a:extLst>
          </a:blip>
          <a:srcRect l="9288" t="2908" r="3359" b="2908"/>
          <a:stretch/>
        </p:blipFill>
        <p:spPr bwMode="auto">
          <a:xfrm>
            <a:off x="11596" y="4296442"/>
            <a:ext cx="10062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ay spearpoint on a tan background">
            <a:extLst>
              <a:ext uri="{FF2B5EF4-FFF2-40B4-BE49-F238E27FC236}">
                <a16:creationId xmlns:a16="http://schemas.microsoft.com/office/drawing/2014/main" id="{87EF7D47-D0FD-4196-B414-B08D735C33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77129" y="4292466"/>
            <a:ext cx="1537391" cy="2561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A mammal shaped pottery jar with red and white swirls painted on it.">
            <a:extLst>
              <a:ext uri="{FF2B5EF4-FFF2-40B4-BE49-F238E27FC236}">
                <a16:creationId xmlns:a16="http://schemas.microsoft.com/office/drawing/2014/main" id="{7FE7C8FF-8851-4C5A-9E2F-023AB41FFA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2143" y="829328"/>
            <a:ext cx="268185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 small pottery jar.">
            <a:extLst>
              <a:ext uri="{FF2B5EF4-FFF2-40B4-BE49-F238E27FC236}">
                <a16:creationId xmlns:a16="http://schemas.microsoft.com/office/drawing/2014/main" id="{3AC012C3-CF78-41FF-AA7D-7DB9B7E2C47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0547" y="2971927"/>
            <a:ext cx="2681857" cy="172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Eight notched-base spearpoints on a dark background.">
            <a:extLst>
              <a:ext uri="{FF2B5EF4-FFF2-40B4-BE49-F238E27FC236}">
                <a16:creationId xmlns:a16="http://schemas.microsoft.com/office/drawing/2014/main" id="{671E8C38-11CB-4D65-9029-073A05E136A6}"/>
              </a:ext>
            </a:extLst>
          </p:cNvPr>
          <p:cNvPicPr>
            <a:picLocks noChangeAspect="1"/>
          </p:cNvPicPr>
          <p:nvPr/>
        </p:nvPicPr>
        <p:blipFill rotWithShape="1">
          <a:blip r:embed="rId8">
            <a:extLst>
              <a:ext uri="{28A0092B-C50C-407E-A947-70E740481C1C}">
                <a14:useLocalDpi xmlns:a14="http://schemas.microsoft.com/office/drawing/2010/main" val="0"/>
              </a:ext>
            </a:extLst>
          </a:blip>
          <a:srcRect t="6140" r="5333"/>
          <a:stretch/>
        </p:blipFill>
        <p:spPr bwMode="auto">
          <a:xfrm>
            <a:off x="6438952" y="4846320"/>
            <a:ext cx="270504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069DF40-ED92-9046-9B95-A00AC4C51CFA}"/>
              </a:ext>
            </a:extLst>
          </p:cNvPr>
          <p:cNvSpPr txBox="1"/>
          <p:nvPr/>
        </p:nvSpPr>
        <p:spPr>
          <a:xfrm>
            <a:off x="1338617" y="4296442"/>
            <a:ext cx="3124200" cy="1938992"/>
          </a:xfrm>
          <a:prstGeom prst="rect">
            <a:avLst/>
          </a:prstGeom>
          <a:noFill/>
        </p:spPr>
        <p:txBody>
          <a:bodyPr wrap="square" rtlCol="0">
            <a:spAutoFit/>
          </a:bodyPr>
          <a:lstStyle/>
          <a:p>
            <a:pPr marL="285750" indent="-285750" eaLnBrk="1" hangingPunct="1">
              <a:buFont typeface="Arial" panose="020B0604020202020204" pitchFamily="34" charset="0"/>
              <a:buChar char="•"/>
            </a:pPr>
            <a:r>
              <a:rPr lang="en-US" altLang="en-US" sz="2400" dirty="0">
                <a:solidFill>
                  <a:schemeClr val="bg1"/>
                </a:solidFill>
                <a:ea typeface="ＭＳ Ｐゴシック" panose="020B0600070205080204" pitchFamily="34" charset="-128"/>
              </a:rPr>
              <a:t>Names </a:t>
            </a:r>
            <a:r>
              <a:rPr lang="en-US" altLang="en-US" sz="2400" b="1" dirty="0">
                <a:solidFill>
                  <a:srgbClr val="088A3F"/>
                </a:solidFill>
                <a:ea typeface="ＭＳ Ｐゴシック" panose="020B0600070205080204" pitchFamily="34" charset="-128"/>
              </a:rPr>
              <a:t>WE</a:t>
            </a:r>
            <a:r>
              <a:rPr lang="en-US" altLang="en-US" sz="2400" dirty="0">
                <a:solidFill>
                  <a:schemeClr val="bg1"/>
                </a:solidFill>
                <a:ea typeface="ＭＳ Ｐゴシック" panose="020B0600070205080204" pitchFamily="34" charset="-128"/>
              </a:rPr>
              <a:t> use for cultures</a:t>
            </a:r>
          </a:p>
          <a:p>
            <a:pPr marL="285750" indent="-285750" eaLnBrk="1" hangingPunct="1">
              <a:buFont typeface="Arial" panose="020B0604020202020204" pitchFamily="34" charset="0"/>
              <a:buChar char="•"/>
            </a:pPr>
            <a:r>
              <a:rPr lang="en-US" altLang="en-US" sz="2400" dirty="0">
                <a:solidFill>
                  <a:schemeClr val="bg1"/>
                </a:solidFill>
                <a:ea typeface="ＭＳ Ｐゴシック" panose="020B0600070205080204" pitchFamily="34" charset="-128"/>
              </a:rPr>
              <a:t>Separated by ways of life and cultural characteristics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F47835E4-EE6B-4841-8149-7DF13AE23192}"/>
              </a:ext>
            </a:extLst>
          </p:cNvPr>
          <p:cNvSpPr>
            <a:spLocks noGrp="1"/>
          </p:cNvSpPr>
          <p:nvPr>
            <p:ph type="title"/>
          </p:nvPr>
        </p:nvSpPr>
        <p:spPr/>
        <p:txBody>
          <a:bodyPr/>
          <a:lstStyle/>
          <a:p>
            <a:r>
              <a:rPr lang="en-US" altLang="en-US" sz="4000" b="1" i="0" dirty="0">
                <a:ea typeface="ＭＳ Ｐゴシック" panose="020B0600070205080204" pitchFamily="34" charset="-128"/>
              </a:rPr>
              <a:t>The Pre-Contact Cultures of Arkansas</a:t>
            </a:r>
          </a:p>
        </p:txBody>
      </p:sp>
      <p:sp>
        <p:nvSpPr>
          <p:cNvPr id="11267" name="Content Placeholder 2">
            <a:extLst>
              <a:ext uri="{FF2B5EF4-FFF2-40B4-BE49-F238E27FC236}">
                <a16:creationId xmlns:a16="http://schemas.microsoft.com/office/drawing/2014/main" id="{C6401647-A57A-4862-9591-5195A272B69F}"/>
              </a:ext>
            </a:extLst>
          </p:cNvPr>
          <p:cNvSpPr>
            <a:spLocks noGrp="1"/>
          </p:cNvSpPr>
          <p:nvPr>
            <p:ph idx="1"/>
          </p:nvPr>
        </p:nvSpPr>
        <p:spPr>
          <a:xfrm>
            <a:off x="457200" y="1600203"/>
            <a:ext cx="7239000" cy="4495798"/>
          </a:xfrm>
        </p:spPr>
        <p:txBody>
          <a:bodyPr/>
          <a:lstStyle/>
          <a:p>
            <a:pPr eaLnBrk="1" hangingPunct="1"/>
            <a:r>
              <a:rPr lang="en-US" altLang="en-US" sz="2800" dirty="0">
                <a:ea typeface="ＭＳ Ｐゴシック" panose="020B0600070205080204" pitchFamily="34" charset="-128"/>
              </a:rPr>
              <a:t>Paleoindian</a:t>
            </a:r>
          </a:p>
          <a:p>
            <a:pPr eaLnBrk="1" hangingPunct="1"/>
            <a:r>
              <a:rPr lang="en-US" altLang="en-US" sz="2800" dirty="0">
                <a:ea typeface="ＭＳ Ｐゴシック" panose="020B0600070205080204" pitchFamily="34" charset="-128"/>
              </a:rPr>
              <a:t>Dalton</a:t>
            </a:r>
          </a:p>
          <a:p>
            <a:pPr eaLnBrk="1" hangingPunct="1"/>
            <a:r>
              <a:rPr lang="en-US" altLang="en-US" sz="2800" dirty="0">
                <a:ea typeface="ＭＳ Ｐゴシック" panose="020B0600070205080204" pitchFamily="34" charset="-128"/>
              </a:rPr>
              <a:t>Archaic</a:t>
            </a:r>
          </a:p>
          <a:p>
            <a:pPr eaLnBrk="1" hangingPunct="1"/>
            <a:r>
              <a:rPr lang="en-US" altLang="en-US" sz="2800" dirty="0">
                <a:ea typeface="ＭＳ Ｐゴシック" panose="020B0600070205080204" pitchFamily="34" charset="-128"/>
              </a:rPr>
              <a:t>Woodland</a:t>
            </a:r>
          </a:p>
          <a:p>
            <a:pPr eaLnBrk="1" hangingPunct="1"/>
            <a:r>
              <a:rPr lang="en-US" altLang="en-US" sz="2800" dirty="0">
                <a:ea typeface="ＭＳ Ｐゴシック" panose="020B0600070205080204" pitchFamily="34" charset="-128"/>
              </a:rPr>
              <a:t>Mississippian</a:t>
            </a:r>
          </a:p>
          <a:p>
            <a:pPr eaLnBrk="1" hangingPunct="1"/>
            <a:endParaRPr lang="en-US" altLang="en-US" sz="28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Names </a:t>
            </a:r>
            <a:r>
              <a:rPr lang="en-US" altLang="en-US" sz="2800" b="1" dirty="0">
                <a:solidFill>
                  <a:srgbClr val="00B050"/>
                </a:solidFill>
                <a:ea typeface="ＭＳ Ｐゴシック" panose="020B0600070205080204" pitchFamily="34" charset="-128"/>
              </a:rPr>
              <a:t>WE</a:t>
            </a:r>
            <a:r>
              <a:rPr lang="en-US" altLang="en-US" sz="2800" dirty="0">
                <a:solidFill>
                  <a:srgbClr val="008000"/>
                </a:solidFill>
                <a:ea typeface="ＭＳ Ｐゴシック" panose="020B0600070205080204" pitchFamily="34" charset="-128"/>
              </a:rPr>
              <a:t> </a:t>
            </a:r>
            <a:r>
              <a:rPr lang="en-US" altLang="en-US" sz="2800" dirty="0">
                <a:ea typeface="ＭＳ Ｐゴシック" panose="020B0600070205080204" pitchFamily="34" charset="-128"/>
              </a:rPr>
              <a:t>use for cultures</a:t>
            </a:r>
          </a:p>
          <a:p>
            <a:pPr eaLnBrk="1" hangingPunct="1"/>
            <a:r>
              <a:rPr lang="en-US" altLang="en-US" sz="2800" dirty="0">
                <a:ea typeface="ＭＳ Ｐゴシック" panose="020B0600070205080204" pitchFamily="34" charset="-128"/>
              </a:rPr>
              <a:t>Separated by ways of life and cultural characteristics</a:t>
            </a:r>
          </a:p>
          <a:p>
            <a:endParaRPr lang="en-US"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a:extLst>
              <a:ext uri="{FF2B5EF4-FFF2-40B4-BE49-F238E27FC236}">
                <a16:creationId xmlns:a16="http://schemas.microsoft.com/office/drawing/2014/main" id="{D9730EFC-5719-4095-8CE8-72365CBC5748}"/>
              </a:ext>
            </a:extLst>
          </p:cNvPr>
          <p:cNvSpPr>
            <a:spLocks noGrp="1"/>
          </p:cNvSpPr>
          <p:nvPr>
            <p:ph type="title"/>
          </p:nvPr>
        </p:nvSpPr>
        <p:spPr>
          <a:xfrm>
            <a:off x="533400" y="274638"/>
            <a:ext cx="7772400" cy="1096962"/>
          </a:xfrm>
        </p:spPr>
        <p:txBody>
          <a:bodyPr/>
          <a:lstStyle/>
          <a:p>
            <a:r>
              <a:rPr lang="en-US" altLang="en-US" sz="4000" b="1" i="0" dirty="0">
                <a:ea typeface="ＭＳ Ｐゴシック" panose="020B0600070205080204" pitchFamily="34" charset="-128"/>
              </a:rPr>
              <a:t>Archeology</a:t>
            </a:r>
          </a:p>
        </p:txBody>
      </p:sp>
      <p:sp>
        <p:nvSpPr>
          <p:cNvPr id="3" name="Content Placeholder 2">
            <a:extLst>
              <a:ext uri="{FF2B5EF4-FFF2-40B4-BE49-F238E27FC236}">
                <a16:creationId xmlns:a16="http://schemas.microsoft.com/office/drawing/2014/main" id="{AA1C22CD-85F1-4C97-B4F6-DD6036A50ECC}"/>
              </a:ext>
            </a:extLst>
          </p:cNvPr>
          <p:cNvSpPr>
            <a:spLocks noGrp="1"/>
          </p:cNvSpPr>
          <p:nvPr>
            <p:ph idx="1"/>
          </p:nvPr>
        </p:nvSpPr>
        <p:spPr>
          <a:xfrm>
            <a:off x="228600" y="1913132"/>
            <a:ext cx="8229600" cy="3394472"/>
          </a:xfrm>
        </p:spPr>
        <p:txBody>
          <a:bodyPr/>
          <a:lstStyle/>
          <a:p>
            <a:r>
              <a:rPr lang="en-US" altLang="en-US" sz="2800" dirty="0">
                <a:ea typeface="ＭＳ Ｐゴシック" panose="020B0600070205080204" pitchFamily="34" charset="-128"/>
              </a:rPr>
              <a:t>Look at things people leave behind</a:t>
            </a:r>
          </a:p>
          <a:p>
            <a:r>
              <a:rPr lang="en-US" altLang="en-US" sz="2800" dirty="0">
                <a:ea typeface="ＭＳ Ｐゴシック" panose="020B0600070205080204" pitchFamily="34" charset="-128"/>
              </a:rPr>
              <a:t>What kinds of things do you have and where did you get them?</a:t>
            </a:r>
          </a:p>
          <a:p>
            <a:r>
              <a:rPr lang="en-US" altLang="en-US" sz="2800" dirty="0">
                <a:ea typeface="ＭＳ Ｐゴシック" panose="020B0600070205080204" pitchFamily="34" charset="-128"/>
              </a:rPr>
              <a:t>Where did Native Americans get things?</a:t>
            </a:r>
          </a:p>
          <a:p>
            <a:pPr lvl="1"/>
            <a:r>
              <a:rPr lang="en-US" altLang="en-US" dirty="0">
                <a:ea typeface="ＭＳ Ｐゴシック" panose="020B0600070205080204" pitchFamily="34" charset="-128"/>
              </a:rPr>
              <a:t>They found the Natural Resources and made them.</a:t>
            </a:r>
          </a:p>
        </p:txBody>
      </p:sp>
      <p:pic>
        <p:nvPicPr>
          <p:cNvPr id="7170" name="Picture 6" descr="The frame of a Mississippian house made of thin tree trunks and river cane.">
            <a:extLst>
              <a:ext uri="{FF2B5EF4-FFF2-40B4-BE49-F238E27FC236}">
                <a16:creationId xmlns:a16="http://schemas.microsoft.com/office/drawing/2014/main" id="{F5338F1D-9D61-441B-BE09-53C85DB25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19" y="0"/>
            <a:ext cx="2174081" cy="192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The base, feather fletched ends of sic arrows.">
            <a:extLst>
              <a:ext uri="{FF2B5EF4-FFF2-40B4-BE49-F238E27FC236}">
                <a16:creationId xmlns:a16="http://schemas.microsoft.com/office/drawing/2014/main" id="{C723F9A0-E320-42DE-ABBA-26D9BA030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431" y="5310187"/>
            <a:ext cx="301585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descr="A drum covered in leather with a drumstick also covered in leather on top.">
            <a:extLst>
              <a:ext uri="{FF2B5EF4-FFF2-40B4-BE49-F238E27FC236}">
                <a16:creationId xmlns:a16="http://schemas.microsoft.com/office/drawing/2014/main" id="{4EB3C22C-1B12-490B-A68B-B94EE1E7E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1219" y="5310187"/>
            <a:ext cx="1839516"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A shell hoe. A mussel shell attached to a wooden handle with a leather strip.">
            <a:extLst>
              <a:ext uri="{FF2B5EF4-FFF2-40B4-BE49-F238E27FC236}">
                <a16:creationId xmlns:a16="http://schemas.microsoft.com/office/drawing/2014/main" id="{AD5FD75F-E782-4969-A8DA-A5D9F45E6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307604"/>
            <a:ext cx="27955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7" descr="A stone knife. The blade is made of knapped stone and the handle is made of antler. The two pieces are attached using sinew.">
            <a:extLst>
              <a:ext uri="{FF2B5EF4-FFF2-40B4-BE49-F238E27FC236}">
                <a16:creationId xmlns:a16="http://schemas.microsoft.com/office/drawing/2014/main" id="{309A891A-67DF-45A6-9397-4944C3B3A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39516"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73217BCE-0023-4BA7-B587-35E4AD42126A}"/>
              </a:ext>
            </a:extLst>
          </p:cNvPr>
          <p:cNvSpPr>
            <a:spLocks noGrp="1"/>
          </p:cNvSpPr>
          <p:nvPr>
            <p:ph type="title"/>
          </p:nvPr>
        </p:nvSpPr>
        <p:spPr>
          <a:xfrm>
            <a:off x="1485900" y="457200"/>
            <a:ext cx="6172200" cy="857250"/>
          </a:xfrm>
        </p:spPr>
        <p:txBody>
          <a:bodyPr/>
          <a:lstStyle/>
          <a:p>
            <a:pPr eaLnBrk="1" hangingPunct="1"/>
            <a:r>
              <a:rPr lang="en-US" altLang="en-US" sz="4000" b="1" i="0" dirty="0">
                <a:ea typeface="ＭＳ Ｐゴシック" panose="020B0600070205080204" pitchFamily="34" charset="-128"/>
              </a:rPr>
              <a:t>Activity</a:t>
            </a:r>
          </a:p>
        </p:txBody>
      </p:sp>
      <p:sp>
        <p:nvSpPr>
          <p:cNvPr id="9219" name="Content Placeholder 4">
            <a:extLst>
              <a:ext uri="{FF2B5EF4-FFF2-40B4-BE49-F238E27FC236}">
                <a16:creationId xmlns:a16="http://schemas.microsoft.com/office/drawing/2014/main" id="{811445FF-25BE-4354-8998-18DAD34BF538}"/>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do you have?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is it made of?</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Where did it come from?</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What could it have been used for?</a:t>
            </a:r>
          </a:p>
          <a:p>
            <a:pPr eaLnBrk="1" hangingPunct="1">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9FFD32AB-2199-4705-9578-B67926C5B072}"/>
              </a:ext>
            </a:extLst>
          </p:cNvPr>
          <p:cNvSpPr>
            <a:spLocks noGrp="1"/>
          </p:cNvSpPr>
          <p:nvPr>
            <p:ph type="title"/>
          </p:nvPr>
        </p:nvSpPr>
        <p:spPr>
          <a:xfrm>
            <a:off x="136687" y="3145564"/>
            <a:ext cx="4249340" cy="857250"/>
          </a:xfrm>
        </p:spPr>
        <p:txBody>
          <a:bodyPr/>
          <a:lstStyle/>
          <a:p>
            <a:r>
              <a:rPr lang="en-US" altLang="en-US" sz="4000" i="0" dirty="0">
                <a:solidFill>
                  <a:schemeClr val="bg1"/>
                </a:solidFill>
                <a:ea typeface="ＭＳ Ｐゴシック" panose="020B0600070205080204" pitchFamily="34" charset="-128"/>
              </a:rPr>
              <a:t>Rabbit Skin </a:t>
            </a:r>
          </a:p>
        </p:txBody>
      </p:sp>
      <p:pic>
        <p:nvPicPr>
          <p:cNvPr id="11266" name="Picture 14" descr="A brown and white rabbit sitting in the woods.">
            <a:extLst>
              <a:ext uri="{FF2B5EF4-FFF2-40B4-BE49-F238E27FC236}">
                <a16:creationId xmlns:a16="http://schemas.microsoft.com/office/drawing/2014/main" id="{46A4FAEE-05DB-4EF8-9E3C-5EE32F157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069" y="817145"/>
            <a:ext cx="24955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Box 15">
            <a:extLst>
              <a:ext uri="{FF2B5EF4-FFF2-40B4-BE49-F238E27FC236}">
                <a16:creationId xmlns:a16="http://schemas.microsoft.com/office/drawing/2014/main" id="{CD7BA3A0-058C-426C-AEAA-3D6EE76E5197}"/>
              </a:ext>
            </a:extLst>
          </p:cNvPr>
          <p:cNvSpPr txBox="1">
            <a:spLocks noChangeArrowheads="1"/>
          </p:cNvSpPr>
          <p:nvPr/>
        </p:nvSpPr>
        <p:spPr bwMode="auto">
          <a:xfrm>
            <a:off x="5846665" y="3232540"/>
            <a:ext cx="637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Rabbit</a:t>
            </a:r>
          </a:p>
        </p:txBody>
      </p:sp>
      <p:pic>
        <p:nvPicPr>
          <p:cNvPr id="11267" name="Content Placeholder 2" descr="A rabbit skin with fur spread on a table.">
            <a:extLst>
              <a:ext uri="{FF2B5EF4-FFF2-40B4-BE49-F238E27FC236}">
                <a16:creationId xmlns:a16="http://schemas.microsoft.com/office/drawing/2014/main" id="{FA97AEAA-5792-42FE-AD11-11ACFE022A2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6314" y="-7028"/>
            <a:ext cx="4710113" cy="3140869"/>
          </a:xfrm>
        </p:spPr>
      </p:pic>
      <p:sp>
        <p:nvSpPr>
          <p:cNvPr id="11271" name="TextBox 5">
            <a:extLst>
              <a:ext uri="{FF2B5EF4-FFF2-40B4-BE49-F238E27FC236}">
                <a16:creationId xmlns:a16="http://schemas.microsoft.com/office/drawing/2014/main" id="{26DD840A-896D-4A81-B4F2-C82D27D57C7C}"/>
              </a:ext>
            </a:extLst>
          </p:cNvPr>
          <p:cNvSpPr txBox="1">
            <a:spLocks noChangeArrowheads="1"/>
          </p:cNvSpPr>
          <p:nvPr/>
        </p:nvSpPr>
        <p:spPr bwMode="auto">
          <a:xfrm>
            <a:off x="-33580" y="41208"/>
            <a:ext cx="829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 Box</a:t>
            </a:r>
          </a:p>
        </p:txBody>
      </p:sp>
      <p:pic>
        <p:nvPicPr>
          <p:cNvPr id="11269" name="Picture 4" descr="A strip of leather on a table.">
            <a:extLst>
              <a:ext uri="{FF2B5EF4-FFF2-40B4-BE49-F238E27FC236}">
                <a16:creationId xmlns:a16="http://schemas.microsoft.com/office/drawing/2014/main" id="{C6F38945-9A9F-424D-9567-5DD588F7F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550" y="-1787"/>
            <a:ext cx="2456158" cy="163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6">
            <a:extLst>
              <a:ext uri="{FF2B5EF4-FFF2-40B4-BE49-F238E27FC236}">
                <a16:creationId xmlns:a16="http://schemas.microsoft.com/office/drawing/2014/main" id="{F7FBA407-A19C-4B69-8D3F-19721B548D02}"/>
              </a:ext>
            </a:extLst>
          </p:cNvPr>
          <p:cNvSpPr txBox="1">
            <a:spLocks noChangeArrowheads="1"/>
          </p:cNvSpPr>
          <p:nvPr/>
        </p:nvSpPr>
        <p:spPr bwMode="auto">
          <a:xfrm>
            <a:off x="7554339" y="1256716"/>
            <a:ext cx="17645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strip (in box)</a:t>
            </a:r>
          </a:p>
        </p:txBody>
      </p:sp>
      <p:pic>
        <p:nvPicPr>
          <p:cNvPr id="11270" name="Picture 7" descr="Native American Moccasins with colorful beadwork.">
            <a:extLst>
              <a:ext uri="{FF2B5EF4-FFF2-40B4-BE49-F238E27FC236}">
                <a16:creationId xmlns:a16="http://schemas.microsoft.com/office/drawing/2014/main" id="{D7C7CF69-8305-4B6B-939D-8BD217EEA9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961539"/>
            <a:ext cx="3171825" cy="2209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8">
            <a:extLst>
              <a:ext uri="{FF2B5EF4-FFF2-40B4-BE49-F238E27FC236}">
                <a16:creationId xmlns:a16="http://schemas.microsoft.com/office/drawing/2014/main" id="{08A94BB2-3A4F-4AA9-8CD2-3278DEA9F442}"/>
              </a:ext>
            </a:extLst>
          </p:cNvPr>
          <p:cNvSpPr txBox="1">
            <a:spLocks noChangeArrowheads="1"/>
          </p:cNvSpPr>
          <p:nvPr/>
        </p:nvSpPr>
        <p:spPr bwMode="auto">
          <a:xfrm>
            <a:off x="2158229" y="5786669"/>
            <a:ext cx="11977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Moccasins</a:t>
            </a:r>
          </a:p>
        </p:txBody>
      </p:sp>
      <p:pic>
        <p:nvPicPr>
          <p:cNvPr id="11276" name="Picture 13" descr="A drum covered in leather with a drumstick also covered in leather sitting on top.">
            <a:extLst>
              <a:ext uri="{FF2B5EF4-FFF2-40B4-BE49-F238E27FC236}">
                <a16:creationId xmlns:a16="http://schemas.microsoft.com/office/drawing/2014/main" id="{F766EAD8-07D0-4B0A-B6DB-DBD8886872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72" y="3958014"/>
            <a:ext cx="2750344" cy="267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10">
            <a:extLst>
              <a:ext uri="{FF2B5EF4-FFF2-40B4-BE49-F238E27FC236}">
                <a16:creationId xmlns:a16="http://schemas.microsoft.com/office/drawing/2014/main" id="{FF21BAAA-20BF-4088-93B1-26269C95D963}"/>
              </a:ext>
            </a:extLst>
          </p:cNvPr>
          <p:cNvSpPr txBox="1">
            <a:spLocks noChangeArrowheads="1"/>
          </p:cNvSpPr>
          <p:nvPr/>
        </p:nvSpPr>
        <p:spPr bwMode="auto">
          <a:xfrm>
            <a:off x="5031581" y="3958014"/>
            <a:ext cx="16549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Leather on Drum</a:t>
            </a:r>
          </a:p>
        </p:txBody>
      </p:sp>
      <p:pic>
        <p:nvPicPr>
          <p:cNvPr id="11274" name="Picture 11" descr="A small bag made of leather with fringe on the bottom and a leather strap on the top.">
            <a:extLst>
              <a:ext uri="{FF2B5EF4-FFF2-40B4-BE49-F238E27FC236}">
                <a16:creationId xmlns:a16="http://schemas.microsoft.com/office/drawing/2014/main" id="{31A056F8-9DA5-4280-9598-13D69979D3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8864" y="3232540"/>
            <a:ext cx="2485136" cy="21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9">
            <a:extLst>
              <a:ext uri="{FF2B5EF4-FFF2-40B4-BE49-F238E27FC236}">
                <a16:creationId xmlns:a16="http://schemas.microsoft.com/office/drawing/2014/main" id="{A4C3C9DC-3A31-4A5D-9867-446342791871}"/>
              </a:ext>
            </a:extLst>
          </p:cNvPr>
          <p:cNvSpPr txBox="1">
            <a:spLocks noChangeArrowheads="1"/>
          </p:cNvSpPr>
          <p:nvPr/>
        </p:nvSpPr>
        <p:spPr bwMode="auto">
          <a:xfrm>
            <a:off x="8364400" y="3303073"/>
            <a:ext cx="763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Leather   bag</a:t>
            </a:r>
          </a:p>
        </p:txBody>
      </p:sp>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astemplate1.potx.pptx" id="{495A718C-76AF-4738-A474-CAE08263F80F}" vid="{4C3AEDD1-B347-453F-A95B-C0FF6AE7F2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92f6277-5713-4f5c-9cab-536708ff42ea">KT3554SF4WYE-1467358473-43907</_dlc_DocId>
    <_dlc_DocIdUrl xmlns="092f6277-5713-4f5c-9cab-536708ff42ea">
      <Url>https://uark.sharepoint.com/sites/ARAS/_layouts/15/DocIdRedir.aspx?ID=KT3554SF4WYE-1467358473-43907</Url>
      <Description>KT3554SF4WYE-1467358473-43907</Description>
    </_dlc_DocIdUrl>
    <PublishingExpirationDate xmlns="http://schemas.microsoft.com/sharepoint/v3" xsi:nil="true"/>
    <PublishingStartDate xmlns="http://schemas.microsoft.com/sharepoint/v3" xsi:nil="true"/>
    <TaxCatchAll xmlns="092f6277-5713-4f5c-9cab-536708ff42ea" xsi:nil="true"/>
    <lcf76f155ced4ddcb4097134ff3c332f xmlns="0f5b862f-0e03-40d6-9399-9103770b5322">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228EAE0C7ABBD40A1B1443DDD3DC9D1" ma:contentTypeVersion="119" ma:contentTypeDescription="Create a new document." ma:contentTypeScope="" ma:versionID="f253b14df55bdccb3377cb7f5eabb055">
  <xsd:schema xmlns:xsd="http://www.w3.org/2001/XMLSchema" xmlns:xs="http://www.w3.org/2001/XMLSchema" xmlns:p="http://schemas.microsoft.com/office/2006/metadata/properties" xmlns:ns1="http://schemas.microsoft.com/sharepoint/v3" xmlns:ns2="092f6277-5713-4f5c-9cab-536708ff42ea" xmlns:ns3="0f5b862f-0e03-40d6-9399-9103770b5322" targetNamespace="http://schemas.microsoft.com/office/2006/metadata/properties" ma:root="true" ma:fieldsID="f0f8c1dad6763cebb99f15ac93dac925" ns1:_="" ns2:_="" ns3:_="">
    <xsd:import namespace="http://schemas.microsoft.com/sharepoint/v3"/>
    <xsd:import namespace="092f6277-5713-4f5c-9cab-536708ff42ea"/>
    <xsd:import namespace="0f5b862f-0e03-40d6-9399-9103770b5322"/>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AutoTags" minOccurs="0"/>
                <xsd:element ref="ns3:MediaServiceLocation" minOccurs="0"/>
                <xsd:element ref="ns2:SharedWithUsers" minOccurs="0"/>
                <xsd:element ref="ns2:SharedWithDetail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2f6277-5713-4f5c-9cab-536708ff42ea"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cb2ae15d-b740-418f-9e58-83b0aa99e1bb}" ma:internalName="TaxCatchAll" ma:showField="CatchAllData" ma:web="092f6277-5713-4f5c-9cab-536708ff42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f5b862f-0e03-40d6-9399-9103770b5322"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d03f021-7260-47c4-a966-efcc8f4531e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D01607-1415-4A65-9E60-B01B074829DF}">
  <ds:schemaRefs>
    <ds:schemaRef ds:uri="http://schemas.microsoft.com/sharepoint/events"/>
    <ds:schemaRef ds:uri=""/>
  </ds:schemaRefs>
</ds:datastoreItem>
</file>

<file path=customXml/itemProps2.xml><?xml version="1.0" encoding="utf-8"?>
<ds:datastoreItem xmlns:ds="http://schemas.openxmlformats.org/officeDocument/2006/customXml" ds:itemID="{51CE7BDC-462B-4145-8E3C-A84FF252EBE1}">
  <ds:schemaRefs>
    <ds:schemaRef ds:uri="http://schemas.microsoft.com/sharepoint/v3/contenttype/forms"/>
  </ds:schemaRefs>
</ds:datastoreItem>
</file>

<file path=customXml/itemProps3.xml><?xml version="1.0" encoding="utf-8"?>
<ds:datastoreItem xmlns:ds="http://schemas.openxmlformats.org/officeDocument/2006/customXml" ds:itemID="{94B8C45E-548C-4112-B6E5-89807DE8C168}">
  <ds:schemaRefs>
    <ds:schemaRef ds:uri="http://schemas.microsoft.com/office/2006/metadata/properties"/>
    <ds:schemaRef ds:uri="http://schemas.microsoft.com/office/infopath/2007/PartnerControls"/>
    <ds:schemaRef ds:uri="092f6277-5713-4f5c-9cab-536708ff42ea"/>
    <ds:schemaRef ds:uri="http://schemas.microsoft.com/sharepoint/v3"/>
    <ds:schemaRef ds:uri="0f5b862f-0e03-40d6-9399-9103770b5322"/>
  </ds:schemaRefs>
</ds:datastoreItem>
</file>

<file path=customXml/itemProps4.xml><?xml version="1.0" encoding="utf-8"?>
<ds:datastoreItem xmlns:ds="http://schemas.openxmlformats.org/officeDocument/2006/customXml" ds:itemID="{271A9281-6351-4154-861A-BD91632CF6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2f6277-5713-4f5c-9cab-536708ff42ea"/>
    <ds:schemaRef ds:uri="0f5b862f-0e03-40d6-9399-9103770b5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arastemplate1</Template>
  <TotalTime>102</TotalTime>
  <Words>2851</Words>
  <Application>Microsoft Office PowerPoint</Application>
  <PresentationFormat>On-screen Show (4:3)</PresentationFormat>
  <Paragraphs>153</Paragraphs>
  <Slides>20</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Arial Unicode MS</vt:lpstr>
      <vt:lpstr>Times New Roman</vt:lpstr>
      <vt:lpstr>Custom Design</vt:lpstr>
      <vt:lpstr>Using Raw Materials in Arkansas History</vt:lpstr>
      <vt:lpstr>Native Americans in Arkansas</vt:lpstr>
      <vt:lpstr>How do we learn about history?</vt:lpstr>
      <vt:lpstr>People arrive in Arkansas  around 12,000 – 13,000 years ago!</vt:lpstr>
      <vt:lpstr>The Pre-Contact Cultures of Arkansas</vt:lpstr>
      <vt:lpstr>The Pre-Contact Cultures of Arkansas</vt:lpstr>
      <vt:lpstr>Archeology</vt:lpstr>
      <vt:lpstr>Activity</vt:lpstr>
      <vt:lpstr>Rabbit Skin </vt:lpstr>
      <vt:lpstr>Mussel Shells</vt:lpstr>
      <vt:lpstr>River Cane</vt:lpstr>
      <vt:lpstr>Chert</vt:lpstr>
      <vt:lpstr>Deer Antlers</vt:lpstr>
      <vt:lpstr>Deer Bones</vt:lpstr>
      <vt:lpstr>Turtle Shells</vt:lpstr>
      <vt:lpstr>Corn</vt:lpstr>
      <vt:lpstr>Clay</vt:lpstr>
      <vt:lpstr>Gourds</vt:lpstr>
      <vt:lpstr>Sumac</vt:lpstr>
      <vt:lpstr>Natural Resources 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Raw Materials in Arkansas History</dc:title>
  <dc:creator>Michelle</dc:creator>
  <cp:lastModifiedBy>Michelle</cp:lastModifiedBy>
  <cp:revision>16</cp:revision>
  <cp:lastPrinted>1601-01-01T00:00:00Z</cp:lastPrinted>
  <dcterms:created xsi:type="dcterms:W3CDTF">2022-03-18T16:24:52Z</dcterms:created>
  <dcterms:modified xsi:type="dcterms:W3CDTF">2022-11-23T15:59:17Z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ContentTypeId">
    <vt:lpwstr>0x0101002228EAE0C7ABBD40A1B1443DDD3DC9D1</vt:lpwstr>
  </property>
  <property fmtid="{D5CDD505-2E9C-101B-9397-08002B2CF9AE}" pid="4" name="_dlc_DocIdItemGuid">
    <vt:lpwstr>e4629a07-7da8-4d0b-9974-983ebf15b18d</vt:lpwstr>
  </property>
  <property fmtid="{D5CDD505-2E9C-101B-9397-08002B2CF9AE}" pid="5" name="MediaServiceImageTags">
    <vt:lpwstr/>
  </property>
</Properties>
</file>